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bb47edc06cb48c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c684c8564374275"/>
  </p:sldMasterIdLst>
  <p:sldIdLst>
    <p:sldId xmlns:r="http://schemas.openxmlformats.org/officeDocument/2006/relationships" id="256" r:id="Re6fcd0403eaa437e"/>
    <p:sldId xmlns:r="http://schemas.openxmlformats.org/officeDocument/2006/relationships" id="257" r:id="R9c2735f5aefc4c99"/>
    <p:sldId xmlns:r="http://schemas.openxmlformats.org/officeDocument/2006/relationships" id="258" r:id="R237f7c68f1104bab"/>
    <p:sldId xmlns:r="http://schemas.openxmlformats.org/officeDocument/2006/relationships" id="259" r:id="Rb57819a21daf4062"/>
    <p:sldId xmlns:r="http://schemas.openxmlformats.org/officeDocument/2006/relationships" id="260" r:id="Rfa63ae44a5d14f00"/>
    <p:sldId xmlns:r="http://schemas.openxmlformats.org/officeDocument/2006/relationships" id="261" r:id="Re61924c9aea94fda"/>
    <p:sldId xmlns:r="http://schemas.openxmlformats.org/officeDocument/2006/relationships" id="262" r:id="Rc4a08632d3ae4bf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c684c8564374275" /><Relationship Type="http://schemas.openxmlformats.org/officeDocument/2006/relationships/slide" Target="/ppt/slides/slide1.xml" Id="Re6fcd0403eaa437e" /><Relationship Type="http://schemas.openxmlformats.org/officeDocument/2006/relationships/slide" Target="/ppt/slides/slide2.xml" Id="R9c2735f5aefc4c99" /><Relationship Type="http://schemas.openxmlformats.org/officeDocument/2006/relationships/slide" Target="/ppt/slides/slide3.xml" Id="R237f7c68f1104bab" /><Relationship Type="http://schemas.openxmlformats.org/officeDocument/2006/relationships/slide" Target="/ppt/slides/slide4.xml" Id="Rb57819a21daf4062" /><Relationship Type="http://schemas.openxmlformats.org/officeDocument/2006/relationships/slide" Target="/ppt/slides/slide5.xml" Id="Rfa63ae44a5d14f00" /><Relationship Type="http://schemas.openxmlformats.org/officeDocument/2006/relationships/slide" Target="/ppt/slides/slide6.xml" Id="Re61924c9aea94fda" /><Relationship Type="http://schemas.openxmlformats.org/officeDocument/2006/relationships/slide" Target="/ppt/slides/slide7.xml" Id="Rc4a08632d3ae4bf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89f9c2f81654b6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f4666741284b60" /><Relationship Type="http://schemas.openxmlformats.org/officeDocument/2006/relationships/theme" Target="/ppt/slideMasters/theme/theme1.xml" Id="Re0bd18e98015498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2f4666741284b6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18218f5fef47e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4af2cd153b4d9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2fd031314e49b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3ae92e16f544c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985f2a384b416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709710367b403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42428063f2d475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LORD 1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LORD 1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LORD 1 AS ble etablert [år] og holder til i Mandal.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LORD 1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LORD 1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LORD 1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5 522 980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890 598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4 877 517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62 573 534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93 760 330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LORD 1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EDVARD TØNNESEN  –  27,5 %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GRETHE TØNNESEN  –  27,5 %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HT MANDAL AS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MT MANDAL AS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 MANDAL AS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EDVARD TØNNESEN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LORD 1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Bryggegata 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4514 Mandal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980 417 050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LORD 1 AS</a:t>
            </a:r>
          </a:p>
        </p:txBody>
      </p:sp>
    </p:spTree>
  </p:cSld>
  <p:clrMapOvr>
    <a:masterClrMapping xmlns:a="http://schemas.openxmlformats.org/drawingml/2006/main"/>
  </p:clrMapOvr>
</p:sld>
</file>