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94e124223648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bc989d90f24840"/>
  </p:sldMasterIdLst>
  <p:sldIdLst>
    <p:sldId xmlns:r="http://schemas.openxmlformats.org/officeDocument/2006/relationships" id="256" r:id="R9902d92abfb140e2"/>
    <p:sldId xmlns:r="http://schemas.openxmlformats.org/officeDocument/2006/relationships" id="257" r:id="Ra088aa6bc74a48e3"/>
    <p:sldId xmlns:r="http://schemas.openxmlformats.org/officeDocument/2006/relationships" id="258" r:id="R72e1a5f46a984f48"/>
    <p:sldId xmlns:r="http://schemas.openxmlformats.org/officeDocument/2006/relationships" id="259" r:id="Rae372001a7f04cc2"/>
    <p:sldId xmlns:r="http://schemas.openxmlformats.org/officeDocument/2006/relationships" id="260" r:id="R50fb8fdbee4f426a"/>
    <p:sldId xmlns:r="http://schemas.openxmlformats.org/officeDocument/2006/relationships" id="261" r:id="R4e68ef2aec8a4987"/>
    <p:sldId xmlns:r="http://schemas.openxmlformats.org/officeDocument/2006/relationships" id="262" r:id="R02cbfae113a04a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c989d90f24840" /><Relationship Type="http://schemas.openxmlformats.org/officeDocument/2006/relationships/slide" Target="/ppt/slides/slide1.xml" Id="R9902d92abfb140e2" /><Relationship Type="http://schemas.openxmlformats.org/officeDocument/2006/relationships/slide" Target="/ppt/slides/slide2.xml" Id="Ra088aa6bc74a48e3" /><Relationship Type="http://schemas.openxmlformats.org/officeDocument/2006/relationships/slide" Target="/ppt/slides/slide3.xml" Id="R72e1a5f46a984f48" /><Relationship Type="http://schemas.openxmlformats.org/officeDocument/2006/relationships/slide" Target="/ppt/slides/slide4.xml" Id="Rae372001a7f04cc2" /><Relationship Type="http://schemas.openxmlformats.org/officeDocument/2006/relationships/slide" Target="/ppt/slides/slide5.xml" Id="R50fb8fdbee4f426a" /><Relationship Type="http://schemas.openxmlformats.org/officeDocument/2006/relationships/slide" Target="/ppt/slides/slide6.xml" Id="R4e68ef2aec8a4987" /><Relationship Type="http://schemas.openxmlformats.org/officeDocument/2006/relationships/slide" Target="/ppt/slides/slide7.xml" Id="R02cbfae113a04a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ac052c83948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c9373735b4ba4" /><Relationship Type="http://schemas.openxmlformats.org/officeDocument/2006/relationships/theme" Target="/ppt/slideMasters/theme/theme1.xml" Id="R30a178c04d49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6c9373735b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c97b43ab0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d5888b7fc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fc256dafd4c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b14642a0842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40bf43430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e199222b340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3dd1495a4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TRØNDERENERGI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−26 338 000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67 145 000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12 207 791 000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14 827 057 000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ORKLAND KOMMUNE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KOMMUNE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KOMMUNE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FOSEN KOMMUNE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ØRLAND KOMMUNE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Klæbuveien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firmapost@tronderenergi.no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www.tronderenergi.no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980 417 824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AS</a:t>
            </a:r>
          </a:p>
        </p:txBody>
      </p:sp>
    </p:spTree>
  </p:cSld>
  <p:clrMapOvr>
    <a:masterClrMapping xmlns:a="http://schemas.openxmlformats.org/drawingml/2006/main"/>
  </p:clrMapOvr>
</p:sld>
</file>