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3651970e8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b93782004460f"/>
  </p:sldMasterIdLst>
  <p:sldIdLst>
    <p:sldId xmlns:r="http://schemas.openxmlformats.org/officeDocument/2006/relationships" id="256" r:id="R93e69929760a47d9"/>
    <p:sldId xmlns:r="http://schemas.openxmlformats.org/officeDocument/2006/relationships" id="257" r:id="R72337e37b5a24bcb"/>
    <p:sldId xmlns:r="http://schemas.openxmlformats.org/officeDocument/2006/relationships" id="258" r:id="R80e17fecf8db4e29"/>
    <p:sldId xmlns:r="http://schemas.openxmlformats.org/officeDocument/2006/relationships" id="259" r:id="Rac5a2e1401f74b4f"/>
    <p:sldId xmlns:r="http://schemas.openxmlformats.org/officeDocument/2006/relationships" id="260" r:id="R6234bc01e3f1445d"/>
    <p:sldId xmlns:r="http://schemas.openxmlformats.org/officeDocument/2006/relationships" id="261" r:id="R25e6c1ecb9ad4c09"/>
    <p:sldId xmlns:r="http://schemas.openxmlformats.org/officeDocument/2006/relationships" id="262" r:id="Rbc5ea6698fcd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b93782004460f" /><Relationship Type="http://schemas.openxmlformats.org/officeDocument/2006/relationships/slide" Target="/ppt/slides/slide1.xml" Id="R93e69929760a47d9" /><Relationship Type="http://schemas.openxmlformats.org/officeDocument/2006/relationships/slide" Target="/ppt/slides/slide2.xml" Id="R72337e37b5a24bcb" /><Relationship Type="http://schemas.openxmlformats.org/officeDocument/2006/relationships/slide" Target="/ppt/slides/slide3.xml" Id="R80e17fecf8db4e29" /><Relationship Type="http://schemas.openxmlformats.org/officeDocument/2006/relationships/slide" Target="/ppt/slides/slide4.xml" Id="Rac5a2e1401f74b4f" /><Relationship Type="http://schemas.openxmlformats.org/officeDocument/2006/relationships/slide" Target="/ppt/slides/slide5.xml" Id="R6234bc01e3f1445d" /><Relationship Type="http://schemas.openxmlformats.org/officeDocument/2006/relationships/slide" Target="/ppt/slides/slide6.xml" Id="R25e6c1ecb9ad4c09" /><Relationship Type="http://schemas.openxmlformats.org/officeDocument/2006/relationships/slide" Target="/ppt/slides/slide7.xml" Id="Rbc5ea6698fcd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0d99cc875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60df4f110441b" /><Relationship Type="http://schemas.openxmlformats.org/officeDocument/2006/relationships/theme" Target="/ppt/slideMasters/theme/theme1.xml" Id="Rbc5f951beaf5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60df4f11044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4bc4b5360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f02e08d3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e558f54c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61c9e13c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a73ccd513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84f98894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a836c889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FJELDVANG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FJELDVANG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−3 595 447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15 107 455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80 434 080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Stange,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980 420 906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FJELDVANG AS</a:t>
            </a:r>
          </a:p>
        </p:txBody>
      </p:sp>
    </p:spTree>
  </p:cSld>
  <p:clrMapOvr>
    <a:masterClrMapping xmlns:a="http://schemas.openxmlformats.org/drawingml/2006/main"/>
  </p:clrMapOvr>
</p:sld>
</file>