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a0a1dbd90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88dad926a471a"/>
  </p:sldMasterIdLst>
  <p:sldIdLst>
    <p:sldId xmlns:r="http://schemas.openxmlformats.org/officeDocument/2006/relationships" id="256" r:id="R21e590c48ac34608"/>
    <p:sldId xmlns:r="http://schemas.openxmlformats.org/officeDocument/2006/relationships" id="257" r:id="R451bfdc50d324307"/>
    <p:sldId xmlns:r="http://schemas.openxmlformats.org/officeDocument/2006/relationships" id="258" r:id="Rca0fe25161f5431b"/>
    <p:sldId xmlns:r="http://schemas.openxmlformats.org/officeDocument/2006/relationships" id="259" r:id="Rf0cc45e863434328"/>
    <p:sldId xmlns:r="http://schemas.openxmlformats.org/officeDocument/2006/relationships" id="260" r:id="R2fd55f68ae9b4c4a"/>
    <p:sldId xmlns:r="http://schemas.openxmlformats.org/officeDocument/2006/relationships" id="261" r:id="R370f761389a5400b"/>
    <p:sldId xmlns:r="http://schemas.openxmlformats.org/officeDocument/2006/relationships" id="262" r:id="R08413fb5c40d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88dad926a471a" /><Relationship Type="http://schemas.openxmlformats.org/officeDocument/2006/relationships/slide" Target="/ppt/slides/slide1.xml" Id="R21e590c48ac34608" /><Relationship Type="http://schemas.openxmlformats.org/officeDocument/2006/relationships/slide" Target="/ppt/slides/slide2.xml" Id="R451bfdc50d324307" /><Relationship Type="http://schemas.openxmlformats.org/officeDocument/2006/relationships/slide" Target="/ppt/slides/slide3.xml" Id="Rca0fe25161f5431b" /><Relationship Type="http://schemas.openxmlformats.org/officeDocument/2006/relationships/slide" Target="/ppt/slides/slide4.xml" Id="Rf0cc45e863434328" /><Relationship Type="http://schemas.openxmlformats.org/officeDocument/2006/relationships/slide" Target="/ppt/slides/slide5.xml" Id="R2fd55f68ae9b4c4a" /><Relationship Type="http://schemas.openxmlformats.org/officeDocument/2006/relationships/slide" Target="/ppt/slides/slide6.xml" Id="R370f761389a5400b" /><Relationship Type="http://schemas.openxmlformats.org/officeDocument/2006/relationships/slide" Target="/ppt/slides/slide7.xml" Id="R08413fb5c40d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399e55580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6086158c4ab8" /><Relationship Type="http://schemas.openxmlformats.org/officeDocument/2006/relationships/theme" Target="/ppt/slideMasters/theme/theme1.xml" Id="Rfba84d6a7a4f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c6086158c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18152037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f9a7ed5ed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649cfa42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2ec07983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b913f7e7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b074335c0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c1e2a94d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WIIG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WIIG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WIIG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WIIG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WIIG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WIIG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52 985 409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−4 108 577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−3 482 374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−1 372 089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WIIG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STEIN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BOLIGUTLEIE AS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FEGTH VEGAR JENSEN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PER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WIIG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88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vegar@villawiig.no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WIIG AS</a:t>
            </a:r>
          </a:p>
        </p:txBody>
      </p:sp>
    </p:spTree>
  </p:cSld>
  <p:clrMapOvr>
    <a:masterClrMapping xmlns:a="http://schemas.openxmlformats.org/drawingml/2006/main"/>
  </p:clrMapOvr>
</p:sld>
</file>