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050c6a0e5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ddfc96dc04f2e"/>
  </p:sldMasterIdLst>
  <p:sldIdLst>
    <p:sldId xmlns:r="http://schemas.openxmlformats.org/officeDocument/2006/relationships" id="256" r:id="R7751e20b8b3b479c"/>
    <p:sldId xmlns:r="http://schemas.openxmlformats.org/officeDocument/2006/relationships" id="257" r:id="R1711455b7b24403a"/>
    <p:sldId xmlns:r="http://schemas.openxmlformats.org/officeDocument/2006/relationships" id="258" r:id="R06b50fd268b94804"/>
    <p:sldId xmlns:r="http://schemas.openxmlformats.org/officeDocument/2006/relationships" id="259" r:id="Rd75d662236ad4ae7"/>
    <p:sldId xmlns:r="http://schemas.openxmlformats.org/officeDocument/2006/relationships" id="260" r:id="R490ee27397f2400c"/>
    <p:sldId xmlns:r="http://schemas.openxmlformats.org/officeDocument/2006/relationships" id="261" r:id="R3ae36355116543cc"/>
    <p:sldId xmlns:r="http://schemas.openxmlformats.org/officeDocument/2006/relationships" id="262" r:id="R90257063020c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ddfc96dc04f2e" /><Relationship Type="http://schemas.openxmlformats.org/officeDocument/2006/relationships/slide" Target="/ppt/slides/slide1.xml" Id="R7751e20b8b3b479c" /><Relationship Type="http://schemas.openxmlformats.org/officeDocument/2006/relationships/slide" Target="/ppt/slides/slide2.xml" Id="R1711455b7b24403a" /><Relationship Type="http://schemas.openxmlformats.org/officeDocument/2006/relationships/slide" Target="/ppt/slides/slide3.xml" Id="R06b50fd268b94804" /><Relationship Type="http://schemas.openxmlformats.org/officeDocument/2006/relationships/slide" Target="/ppt/slides/slide4.xml" Id="Rd75d662236ad4ae7" /><Relationship Type="http://schemas.openxmlformats.org/officeDocument/2006/relationships/slide" Target="/ppt/slides/slide5.xml" Id="R490ee27397f2400c" /><Relationship Type="http://schemas.openxmlformats.org/officeDocument/2006/relationships/slide" Target="/ppt/slides/slide6.xml" Id="R3ae36355116543cc" /><Relationship Type="http://schemas.openxmlformats.org/officeDocument/2006/relationships/slide" Target="/ppt/slides/slide7.xml" Id="R90257063020c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250bfb0e6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80889fa54c92" /><Relationship Type="http://schemas.openxmlformats.org/officeDocument/2006/relationships/theme" Target="/ppt/slideMasters/theme/theme1.xml" Id="R302922b03a9b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980889fa5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556e207c2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cfc625fc449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ab7f9da35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f17127186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34ecb0ef8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ce8752874b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ed65fc466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