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3083e9c78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db05a00b84eb1"/>
  </p:sldMasterIdLst>
  <p:sldIdLst>
    <p:sldId xmlns:r="http://schemas.openxmlformats.org/officeDocument/2006/relationships" id="256" r:id="R13b6dd5f55364371"/>
    <p:sldId xmlns:r="http://schemas.openxmlformats.org/officeDocument/2006/relationships" id="257" r:id="R8bc3f863a2614509"/>
    <p:sldId xmlns:r="http://schemas.openxmlformats.org/officeDocument/2006/relationships" id="258" r:id="R9d1bc6ab37044244"/>
    <p:sldId xmlns:r="http://schemas.openxmlformats.org/officeDocument/2006/relationships" id="259" r:id="R3a169a867d0b407c"/>
    <p:sldId xmlns:r="http://schemas.openxmlformats.org/officeDocument/2006/relationships" id="260" r:id="Rd5642f531eb14dd0"/>
    <p:sldId xmlns:r="http://schemas.openxmlformats.org/officeDocument/2006/relationships" id="261" r:id="R6aaa170480f5467c"/>
    <p:sldId xmlns:r="http://schemas.openxmlformats.org/officeDocument/2006/relationships" id="262" r:id="Ra7d044315509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db05a00b84eb1" /><Relationship Type="http://schemas.openxmlformats.org/officeDocument/2006/relationships/slide" Target="/ppt/slides/slide1.xml" Id="R13b6dd5f55364371" /><Relationship Type="http://schemas.openxmlformats.org/officeDocument/2006/relationships/slide" Target="/ppt/slides/slide2.xml" Id="R8bc3f863a2614509" /><Relationship Type="http://schemas.openxmlformats.org/officeDocument/2006/relationships/slide" Target="/ppt/slides/slide3.xml" Id="R9d1bc6ab37044244" /><Relationship Type="http://schemas.openxmlformats.org/officeDocument/2006/relationships/slide" Target="/ppt/slides/slide4.xml" Id="R3a169a867d0b407c" /><Relationship Type="http://schemas.openxmlformats.org/officeDocument/2006/relationships/slide" Target="/ppt/slides/slide5.xml" Id="Rd5642f531eb14dd0" /><Relationship Type="http://schemas.openxmlformats.org/officeDocument/2006/relationships/slide" Target="/ppt/slides/slide6.xml" Id="R6aaa170480f5467c" /><Relationship Type="http://schemas.openxmlformats.org/officeDocument/2006/relationships/slide" Target="/ppt/slides/slide7.xml" Id="Ra7d044315509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f5849e2ab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6e454f07f4981" /><Relationship Type="http://schemas.openxmlformats.org/officeDocument/2006/relationships/theme" Target="/ppt/slideMasters/theme/theme1.xml" Id="R1de8c064927f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6e454f07f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81835f7b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d1d3e5061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d115f1f648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2beffb1d0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d67189078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7f2a72e5c4c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5e16996be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BOMASA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BOMASA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−4 319 452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−1 107 151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ARGOS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ØIVIND BOGEN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Jensvollveien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25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BOMASA HOLDING AS</a:t>
            </a:r>
          </a:p>
        </p:txBody>
      </p:sp>
    </p:spTree>
  </p:cSld>
  <p:clrMapOvr>
    <a:masterClrMapping xmlns:a="http://schemas.openxmlformats.org/drawingml/2006/main"/>
  </p:clrMapOvr>
</p:sld>
</file>