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0177b2cb645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3cd4305494c2e"/>
  </p:sldMasterIdLst>
  <p:sldIdLst>
    <p:sldId xmlns:r="http://schemas.openxmlformats.org/officeDocument/2006/relationships" id="256" r:id="R1626f45bece542ed"/>
    <p:sldId xmlns:r="http://schemas.openxmlformats.org/officeDocument/2006/relationships" id="257" r:id="R79ad479ce8dd4d66"/>
    <p:sldId xmlns:r="http://schemas.openxmlformats.org/officeDocument/2006/relationships" id="258" r:id="R28fb0aef5d974617"/>
    <p:sldId xmlns:r="http://schemas.openxmlformats.org/officeDocument/2006/relationships" id="259" r:id="R1ee4b9e3c21d412f"/>
    <p:sldId xmlns:r="http://schemas.openxmlformats.org/officeDocument/2006/relationships" id="260" r:id="R5f90db9faa014ea6"/>
    <p:sldId xmlns:r="http://schemas.openxmlformats.org/officeDocument/2006/relationships" id="261" r:id="R5bf45645ec694673"/>
    <p:sldId xmlns:r="http://schemas.openxmlformats.org/officeDocument/2006/relationships" id="262" r:id="R8e3a9e4d3c2c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3cd4305494c2e" /><Relationship Type="http://schemas.openxmlformats.org/officeDocument/2006/relationships/slide" Target="/ppt/slides/slide1.xml" Id="R1626f45bece542ed" /><Relationship Type="http://schemas.openxmlformats.org/officeDocument/2006/relationships/slide" Target="/ppt/slides/slide2.xml" Id="R79ad479ce8dd4d66" /><Relationship Type="http://schemas.openxmlformats.org/officeDocument/2006/relationships/slide" Target="/ppt/slides/slide3.xml" Id="R28fb0aef5d974617" /><Relationship Type="http://schemas.openxmlformats.org/officeDocument/2006/relationships/slide" Target="/ppt/slides/slide4.xml" Id="R1ee4b9e3c21d412f" /><Relationship Type="http://schemas.openxmlformats.org/officeDocument/2006/relationships/slide" Target="/ppt/slides/slide5.xml" Id="R5f90db9faa014ea6" /><Relationship Type="http://schemas.openxmlformats.org/officeDocument/2006/relationships/slide" Target="/ppt/slides/slide6.xml" Id="R5bf45645ec694673" /><Relationship Type="http://schemas.openxmlformats.org/officeDocument/2006/relationships/slide" Target="/ppt/slides/slide7.xml" Id="R8e3a9e4d3c2c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1171027004d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198c752834059" /><Relationship Type="http://schemas.openxmlformats.org/officeDocument/2006/relationships/theme" Target="/ppt/slideMasters/theme/theme1.xml" Id="R824229bbdf27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198c75283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3e9d761e0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2fb03703441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9c14e1f2a4a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141b9239f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503e259e34b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a2a69f7f046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2131182774b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JOHANSEN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1 139 107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70 10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980 428 958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