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cba19566024f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319658b184b83"/>
  </p:sldMasterIdLst>
  <p:sldIdLst>
    <p:sldId xmlns:r="http://schemas.openxmlformats.org/officeDocument/2006/relationships" id="256" r:id="R816be13869fd485e"/>
    <p:sldId xmlns:r="http://schemas.openxmlformats.org/officeDocument/2006/relationships" id="257" r:id="Rd5f508af47b04078"/>
    <p:sldId xmlns:r="http://schemas.openxmlformats.org/officeDocument/2006/relationships" id="258" r:id="R66bb5dd6dca14334"/>
    <p:sldId xmlns:r="http://schemas.openxmlformats.org/officeDocument/2006/relationships" id="259" r:id="Rac7fdbb04be04df6"/>
    <p:sldId xmlns:r="http://schemas.openxmlformats.org/officeDocument/2006/relationships" id="260" r:id="Rabe96d80882047df"/>
    <p:sldId xmlns:r="http://schemas.openxmlformats.org/officeDocument/2006/relationships" id="261" r:id="R759a7c5790ab4a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319658b184b83" /><Relationship Type="http://schemas.openxmlformats.org/officeDocument/2006/relationships/slide" Target="/ppt/slides/slide1.xml" Id="R816be13869fd485e" /><Relationship Type="http://schemas.openxmlformats.org/officeDocument/2006/relationships/slide" Target="/ppt/slides/slide2.xml" Id="Rd5f508af47b04078" /><Relationship Type="http://schemas.openxmlformats.org/officeDocument/2006/relationships/slide" Target="/ppt/slides/slide3.xml" Id="R66bb5dd6dca14334" /><Relationship Type="http://schemas.openxmlformats.org/officeDocument/2006/relationships/slide" Target="/ppt/slides/slide4.xml" Id="Rac7fdbb04be04df6" /><Relationship Type="http://schemas.openxmlformats.org/officeDocument/2006/relationships/slide" Target="/ppt/slides/slide5.xml" Id="Rabe96d80882047df" /><Relationship Type="http://schemas.openxmlformats.org/officeDocument/2006/relationships/slide" Target="/ppt/slides/slide6.xml" Id="R759a7c5790ab4a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80bad57c743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ec5d5e6aa4072" /><Relationship Type="http://schemas.openxmlformats.org/officeDocument/2006/relationships/theme" Target="/ppt/slideMasters/theme/theme1.xml" Id="Re5039534aaa04a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bec5d5e6aa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194cc025d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91b04153f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7a3cf28364b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46f9dda07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975f4d9b6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f9be8d1e944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FOSSNES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FOSSNES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1 934 263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980 429 547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