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c1fb288b7245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4d77dcdbf642fe"/>
  </p:sldMasterIdLst>
  <p:sldIdLst>
    <p:sldId xmlns:r="http://schemas.openxmlformats.org/officeDocument/2006/relationships" id="256" r:id="Rb88c36646f54458c"/>
    <p:sldId xmlns:r="http://schemas.openxmlformats.org/officeDocument/2006/relationships" id="257" r:id="R250b1a62f83f493b"/>
    <p:sldId xmlns:r="http://schemas.openxmlformats.org/officeDocument/2006/relationships" id="258" r:id="Rc781d3ea5f3b4224"/>
    <p:sldId xmlns:r="http://schemas.openxmlformats.org/officeDocument/2006/relationships" id="259" r:id="R1e7321955701437a"/>
    <p:sldId xmlns:r="http://schemas.openxmlformats.org/officeDocument/2006/relationships" id="260" r:id="R670b7d93ad90438d"/>
    <p:sldId xmlns:r="http://schemas.openxmlformats.org/officeDocument/2006/relationships" id="261" r:id="R196adb151475492b"/>
    <p:sldId xmlns:r="http://schemas.openxmlformats.org/officeDocument/2006/relationships" id="262" r:id="R2f430a1109ec4c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4d77dcdbf642fe" /><Relationship Type="http://schemas.openxmlformats.org/officeDocument/2006/relationships/slide" Target="/ppt/slides/slide1.xml" Id="Rb88c36646f54458c" /><Relationship Type="http://schemas.openxmlformats.org/officeDocument/2006/relationships/slide" Target="/ppt/slides/slide2.xml" Id="R250b1a62f83f493b" /><Relationship Type="http://schemas.openxmlformats.org/officeDocument/2006/relationships/slide" Target="/ppt/slides/slide3.xml" Id="Rc781d3ea5f3b4224" /><Relationship Type="http://schemas.openxmlformats.org/officeDocument/2006/relationships/slide" Target="/ppt/slides/slide4.xml" Id="R1e7321955701437a" /><Relationship Type="http://schemas.openxmlformats.org/officeDocument/2006/relationships/slide" Target="/ppt/slides/slide5.xml" Id="R670b7d93ad90438d" /><Relationship Type="http://schemas.openxmlformats.org/officeDocument/2006/relationships/slide" Target="/ppt/slides/slide6.xml" Id="R196adb151475492b" /><Relationship Type="http://schemas.openxmlformats.org/officeDocument/2006/relationships/slide" Target="/ppt/slides/slide7.xml" Id="R2f430a1109ec4c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0ad9cfc9b4b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c2518556040a7" /><Relationship Type="http://schemas.openxmlformats.org/officeDocument/2006/relationships/theme" Target="/ppt/slideMasters/theme/theme1.xml" Id="R06ecf10cdc8244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ac2518556040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158bc71ce43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90f6c46064c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17476805c48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f2c6d30c34c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1d90e196041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e5041716844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0afc7c28047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SIKOS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SIKOS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754 184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2 642 239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BIRKELAND MELCHER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ONAR BIRKELAND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BIRKELAND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SOLHEIM BIRKELAND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BIRKELAND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17F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85 22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980 430 472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SIKOS AS</a:t>
            </a:r>
          </a:p>
        </p:txBody>
      </p:sp>
    </p:spTree>
  </p:cSld>
  <p:clrMapOvr>
    <a:masterClrMapping xmlns:a="http://schemas.openxmlformats.org/drawingml/2006/main"/>
  </p:clrMapOvr>
</p:sld>
</file>