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7c937b3356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d38967b2474f77"/>
  </p:sldMasterIdLst>
  <p:sldIdLst>
    <p:sldId xmlns:r="http://schemas.openxmlformats.org/officeDocument/2006/relationships" id="256" r:id="R7108f3ed160441f2"/>
    <p:sldId xmlns:r="http://schemas.openxmlformats.org/officeDocument/2006/relationships" id="257" r:id="Rd7eec393b05a4637"/>
    <p:sldId xmlns:r="http://schemas.openxmlformats.org/officeDocument/2006/relationships" id="258" r:id="R305697f42d724d6e"/>
    <p:sldId xmlns:r="http://schemas.openxmlformats.org/officeDocument/2006/relationships" id="259" r:id="R77c6d4ff647c4e6a"/>
    <p:sldId xmlns:r="http://schemas.openxmlformats.org/officeDocument/2006/relationships" id="260" r:id="R40c36f603ac94692"/>
    <p:sldId xmlns:r="http://schemas.openxmlformats.org/officeDocument/2006/relationships" id="261" r:id="R60a437c2781746db"/>
    <p:sldId xmlns:r="http://schemas.openxmlformats.org/officeDocument/2006/relationships" id="262" r:id="R2a1035df7c51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38967b2474f77" /><Relationship Type="http://schemas.openxmlformats.org/officeDocument/2006/relationships/slide" Target="/ppt/slides/slide1.xml" Id="R7108f3ed160441f2" /><Relationship Type="http://schemas.openxmlformats.org/officeDocument/2006/relationships/slide" Target="/ppt/slides/slide2.xml" Id="Rd7eec393b05a4637" /><Relationship Type="http://schemas.openxmlformats.org/officeDocument/2006/relationships/slide" Target="/ppt/slides/slide3.xml" Id="R305697f42d724d6e" /><Relationship Type="http://schemas.openxmlformats.org/officeDocument/2006/relationships/slide" Target="/ppt/slides/slide4.xml" Id="R77c6d4ff647c4e6a" /><Relationship Type="http://schemas.openxmlformats.org/officeDocument/2006/relationships/slide" Target="/ppt/slides/slide5.xml" Id="R40c36f603ac94692" /><Relationship Type="http://schemas.openxmlformats.org/officeDocument/2006/relationships/slide" Target="/ppt/slides/slide6.xml" Id="R60a437c2781746db" /><Relationship Type="http://schemas.openxmlformats.org/officeDocument/2006/relationships/slide" Target="/ppt/slides/slide7.xml" Id="R2a1035df7c51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153959ca7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e9d7c1884933" /><Relationship Type="http://schemas.openxmlformats.org/officeDocument/2006/relationships/theme" Target="/ppt/slideMasters/theme/theme1.xml" Id="R35904d62ff66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ae9d7c188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424b927d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e01d49b747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11fb80fab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b0d4297c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e795d19a4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6c10eda7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35955b154e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HEROLF HANSEN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HEROLF HANSEN &amp; SØNN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73 468 360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35 877 131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68 948 285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KENT HERBJØRN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ALEKSANDER A U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KEN-JØRAN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Hvalrossvegen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65 27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980 431 665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HEROLF HANSEN &amp; SØNN AS</a:t>
            </a:r>
          </a:p>
        </p:txBody>
      </p:sp>
    </p:spTree>
  </p:cSld>
  <p:clrMapOvr>
    <a:masterClrMapping xmlns:a="http://schemas.openxmlformats.org/drawingml/2006/main"/>
  </p:clrMapOvr>
</p:sld>
</file>