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a963ec6de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0a0ea55654f3c"/>
  </p:sldMasterIdLst>
  <p:sldIdLst>
    <p:sldId xmlns:r="http://schemas.openxmlformats.org/officeDocument/2006/relationships" id="256" r:id="Rb31504d8222b40ec"/>
    <p:sldId xmlns:r="http://schemas.openxmlformats.org/officeDocument/2006/relationships" id="257" r:id="R7dca689f219e4371"/>
    <p:sldId xmlns:r="http://schemas.openxmlformats.org/officeDocument/2006/relationships" id="258" r:id="R5394c4ad56424739"/>
    <p:sldId xmlns:r="http://schemas.openxmlformats.org/officeDocument/2006/relationships" id="259" r:id="Rd39f79c4a7e2401f"/>
    <p:sldId xmlns:r="http://schemas.openxmlformats.org/officeDocument/2006/relationships" id="260" r:id="Ra8e0e2bc0dad4a32"/>
    <p:sldId xmlns:r="http://schemas.openxmlformats.org/officeDocument/2006/relationships" id="261" r:id="R5458360c6e15470f"/>
    <p:sldId xmlns:r="http://schemas.openxmlformats.org/officeDocument/2006/relationships" id="262" r:id="Rcceacde76626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0a0ea55654f3c" /><Relationship Type="http://schemas.openxmlformats.org/officeDocument/2006/relationships/slide" Target="/ppt/slides/slide1.xml" Id="Rb31504d8222b40ec" /><Relationship Type="http://schemas.openxmlformats.org/officeDocument/2006/relationships/slide" Target="/ppt/slides/slide2.xml" Id="R7dca689f219e4371" /><Relationship Type="http://schemas.openxmlformats.org/officeDocument/2006/relationships/slide" Target="/ppt/slides/slide3.xml" Id="R5394c4ad56424739" /><Relationship Type="http://schemas.openxmlformats.org/officeDocument/2006/relationships/slide" Target="/ppt/slides/slide4.xml" Id="Rd39f79c4a7e2401f" /><Relationship Type="http://schemas.openxmlformats.org/officeDocument/2006/relationships/slide" Target="/ppt/slides/slide5.xml" Id="Ra8e0e2bc0dad4a32" /><Relationship Type="http://schemas.openxmlformats.org/officeDocument/2006/relationships/slide" Target="/ppt/slides/slide6.xml" Id="R5458360c6e15470f" /><Relationship Type="http://schemas.openxmlformats.org/officeDocument/2006/relationships/slide" Target="/ppt/slides/slide7.xml" Id="Rcceacde76626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058c2d753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545714b3e4bf2" /><Relationship Type="http://schemas.openxmlformats.org/officeDocument/2006/relationships/theme" Target="/ppt/slideMasters/theme/theme1.xml" Id="R44e5864eeac4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545714b3e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c9d8093b646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c8e01443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ce528e2d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d2d570e6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c4a43441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4ab03a34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e347ec12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