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142627317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024a1be0f4cfa"/>
  </p:sldMasterIdLst>
  <p:sldIdLst>
    <p:sldId xmlns:r="http://schemas.openxmlformats.org/officeDocument/2006/relationships" id="256" r:id="Rafd4a168f34f4f13"/>
    <p:sldId xmlns:r="http://schemas.openxmlformats.org/officeDocument/2006/relationships" id="257" r:id="R92270390247142de"/>
    <p:sldId xmlns:r="http://schemas.openxmlformats.org/officeDocument/2006/relationships" id="258" r:id="R4268009331824472"/>
    <p:sldId xmlns:r="http://schemas.openxmlformats.org/officeDocument/2006/relationships" id="259" r:id="Ra5711b68ce1f43ab"/>
    <p:sldId xmlns:r="http://schemas.openxmlformats.org/officeDocument/2006/relationships" id="260" r:id="R0a0a7caa21a34bb1"/>
    <p:sldId xmlns:r="http://schemas.openxmlformats.org/officeDocument/2006/relationships" id="261" r:id="Rf4dcb47b55934af3"/>
    <p:sldId xmlns:r="http://schemas.openxmlformats.org/officeDocument/2006/relationships" id="262" r:id="Rd61691e691b2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024a1be0f4cfa" /><Relationship Type="http://schemas.openxmlformats.org/officeDocument/2006/relationships/slide" Target="/ppt/slides/slide1.xml" Id="Rafd4a168f34f4f13" /><Relationship Type="http://schemas.openxmlformats.org/officeDocument/2006/relationships/slide" Target="/ppt/slides/slide2.xml" Id="R92270390247142de" /><Relationship Type="http://schemas.openxmlformats.org/officeDocument/2006/relationships/slide" Target="/ppt/slides/slide3.xml" Id="R4268009331824472" /><Relationship Type="http://schemas.openxmlformats.org/officeDocument/2006/relationships/slide" Target="/ppt/slides/slide4.xml" Id="Ra5711b68ce1f43ab" /><Relationship Type="http://schemas.openxmlformats.org/officeDocument/2006/relationships/slide" Target="/ppt/slides/slide5.xml" Id="R0a0a7caa21a34bb1" /><Relationship Type="http://schemas.openxmlformats.org/officeDocument/2006/relationships/slide" Target="/ppt/slides/slide6.xml" Id="Rf4dcb47b55934af3" /><Relationship Type="http://schemas.openxmlformats.org/officeDocument/2006/relationships/slide" Target="/ppt/slides/slide7.xml" Id="Rd61691e691b2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2391d6bf4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7201ffbc4cce" /><Relationship Type="http://schemas.openxmlformats.org/officeDocument/2006/relationships/theme" Target="/ppt/slideMasters/theme/theme1.xml" Id="Rd0ba0af84a35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b7201ffbc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9738b2f3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8f625be2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7ceb3467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fbfc20f4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5365759d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067f000f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b782e81d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DRØBAK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REGNSKAPSSERVICE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5 549 029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Verpetveien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drobak.regnskap@c2i.net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980 443 795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REGNSKAPSSERVICE AS</a:t>
            </a:r>
          </a:p>
        </p:txBody>
      </p:sp>
    </p:spTree>
  </p:cSld>
  <p:clrMapOvr>
    <a:masterClrMapping xmlns:a="http://schemas.openxmlformats.org/drawingml/2006/main"/>
  </p:clrMapOvr>
</p:sld>
</file>