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9533c0678545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ba0bebdd42430e"/>
  </p:sldMasterIdLst>
  <p:sldIdLst>
    <p:sldId xmlns:r="http://schemas.openxmlformats.org/officeDocument/2006/relationships" id="256" r:id="R18ca52d2d0184722"/>
    <p:sldId xmlns:r="http://schemas.openxmlformats.org/officeDocument/2006/relationships" id="257" r:id="Rce5a3ad618a3401c"/>
    <p:sldId xmlns:r="http://schemas.openxmlformats.org/officeDocument/2006/relationships" id="258" r:id="Rab68ac1fcddd40d0"/>
    <p:sldId xmlns:r="http://schemas.openxmlformats.org/officeDocument/2006/relationships" id="259" r:id="Ra13f224ad4e04d4f"/>
    <p:sldId xmlns:r="http://schemas.openxmlformats.org/officeDocument/2006/relationships" id="260" r:id="R3b58184aa7f3434d"/>
    <p:sldId xmlns:r="http://schemas.openxmlformats.org/officeDocument/2006/relationships" id="261" r:id="Racdc0e5b0af84b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ba0bebdd42430e" /><Relationship Type="http://schemas.openxmlformats.org/officeDocument/2006/relationships/slide" Target="/ppt/slides/slide1.xml" Id="R18ca52d2d0184722" /><Relationship Type="http://schemas.openxmlformats.org/officeDocument/2006/relationships/slide" Target="/ppt/slides/slide2.xml" Id="Rce5a3ad618a3401c" /><Relationship Type="http://schemas.openxmlformats.org/officeDocument/2006/relationships/slide" Target="/ppt/slides/slide3.xml" Id="Rab68ac1fcddd40d0" /><Relationship Type="http://schemas.openxmlformats.org/officeDocument/2006/relationships/slide" Target="/ppt/slides/slide4.xml" Id="Ra13f224ad4e04d4f" /><Relationship Type="http://schemas.openxmlformats.org/officeDocument/2006/relationships/slide" Target="/ppt/slides/slide5.xml" Id="R3b58184aa7f3434d" /><Relationship Type="http://schemas.openxmlformats.org/officeDocument/2006/relationships/slide" Target="/ppt/slides/slide6.xml" Id="Racdc0e5b0af84b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0357b9612f42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8f1d0886d4c54" /><Relationship Type="http://schemas.openxmlformats.org/officeDocument/2006/relationships/theme" Target="/ppt/slideMasters/theme/theme1.xml" Id="R8aa330d6d6544e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98f1d0886d4c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97ed3aeed45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ad370822045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3f327544444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3f4e1ebdf4e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a77aa30354a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378c11fdc46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AAHEIM MASKINER &amp;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AAHEIM MASKINER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AAHEIM MASKINER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AAHEIM MASKINER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AAHEIM MASKINER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AAHEIM MASKINER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2668 Lesjaskog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24 45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980 453 030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AAHEIM MASKINER &amp; TRANSPORT AS</a:t>
            </a:r>
          </a:p>
        </p:txBody>
      </p:sp>
    </p:spTree>
  </p:cSld>
  <p:clrMapOvr>
    <a:masterClrMapping xmlns:a="http://schemas.openxmlformats.org/drawingml/2006/main"/>
  </p:clrMapOvr>
</p:sld>
</file>