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cb7f6815f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75f89ef0347c9"/>
  </p:sldMasterIdLst>
  <p:sldIdLst>
    <p:sldId xmlns:r="http://schemas.openxmlformats.org/officeDocument/2006/relationships" id="256" r:id="R404898c662354911"/>
    <p:sldId xmlns:r="http://schemas.openxmlformats.org/officeDocument/2006/relationships" id="257" r:id="R71f24f6ca0764ee8"/>
    <p:sldId xmlns:r="http://schemas.openxmlformats.org/officeDocument/2006/relationships" id="258" r:id="R6f4e8f48386d4ed4"/>
    <p:sldId xmlns:r="http://schemas.openxmlformats.org/officeDocument/2006/relationships" id="259" r:id="Re07e17ee6a154066"/>
    <p:sldId xmlns:r="http://schemas.openxmlformats.org/officeDocument/2006/relationships" id="260" r:id="R153d2e2798224475"/>
    <p:sldId xmlns:r="http://schemas.openxmlformats.org/officeDocument/2006/relationships" id="261" r:id="R2a74bd99d91b47b5"/>
    <p:sldId xmlns:r="http://schemas.openxmlformats.org/officeDocument/2006/relationships" id="262" r:id="R8ce7be7138a7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75f89ef0347c9" /><Relationship Type="http://schemas.openxmlformats.org/officeDocument/2006/relationships/slide" Target="/ppt/slides/slide1.xml" Id="R404898c662354911" /><Relationship Type="http://schemas.openxmlformats.org/officeDocument/2006/relationships/slide" Target="/ppt/slides/slide2.xml" Id="R71f24f6ca0764ee8" /><Relationship Type="http://schemas.openxmlformats.org/officeDocument/2006/relationships/slide" Target="/ppt/slides/slide3.xml" Id="R6f4e8f48386d4ed4" /><Relationship Type="http://schemas.openxmlformats.org/officeDocument/2006/relationships/slide" Target="/ppt/slides/slide4.xml" Id="Re07e17ee6a154066" /><Relationship Type="http://schemas.openxmlformats.org/officeDocument/2006/relationships/slide" Target="/ppt/slides/slide5.xml" Id="R153d2e2798224475" /><Relationship Type="http://schemas.openxmlformats.org/officeDocument/2006/relationships/slide" Target="/ppt/slides/slide6.xml" Id="R2a74bd99d91b47b5" /><Relationship Type="http://schemas.openxmlformats.org/officeDocument/2006/relationships/slide" Target="/ppt/slides/slide7.xml" Id="R8ce7be7138a7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68c8cb9a4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727147278478b" /><Relationship Type="http://schemas.openxmlformats.org/officeDocument/2006/relationships/theme" Target="/ppt/slideMasters/theme/theme1.xml" Id="R6f31d4b77a20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727147278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ed6d7228b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5e29292be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c6d023829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baed24ef34a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8024bce99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50abe5265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d6897ee21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AAHEIM MASKINER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AAHEIM MASKINER &amp; TRANSPORT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18 506 195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1 323 855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8 202 100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15 106 662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ORICO HOLDING AS  –  90,2 %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AAHEIM OLA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45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980 453 030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