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b6ba46abd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ed38c82db4dd0"/>
  </p:sldMasterIdLst>
  <p:sldIdLst>
    <p:sldId xmlns:r="http://schemas.openxmlformats.org/officeDocument/2006/relationships" id="256" r:id="Radaeaa7710a54ca1"/>
    <p:sldId xmlns:r="http://schemas.openxmlformats.org/officeDocument/2006/relationships" id="257" r:id="Rb9504ec040944d10"/>
    <p:sldId xmlns:r="http://schemas.openxmlformats.org/officeDocument/2006/relationships" id="258" r:id="R4ac4e64f84d84ce1"/>
    <p:sldId xmlns:r="http://schemas.openxmlformats.org/officeDocument/2006/relationships" id="259" r:id="R639997ecb82e436f"/>
    <p:sldId xmlns:r="http://schemas.openxmlformats.org/officeDocument/2006/relationships" id="260" r:id="Raa580d993cd04ab8"/>
    <p:sldId xmlns:r="http://schemas.openxmlformats.org/officeDocument/2006/relationships" id="261" r:id="R2ec4a65ecca64305"/>
    <p:sldId xmlns:r="http://schemas.openxmlformats.org/officeDocument/2006/relationships" id="262" r:id="Rd2d7a319bd3a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ed38c82db4dd0" /><Relationship Type="http://schemas.openxmlformats.org/officeDocument/2006/relationships/slide" Target="/ppt/slides/slide1.xml" Id="Radaeaa7710a54ca1" /><Relationship Type="http://schemas.openxmlformats.org/officeDocument/2006/relationships/slide" Target="/ppt/slides/slide2.xml" Id="Rb9504ec040944d10" /><Relationship Type="http://schemas.openxmlformats.org/officeDocument/2006/relationships/slide" Target="/ppt/slides/slide3.xml" Id="R4ac4e64f84d84ce1" /><Relationship Type="http://schemas.openxmlformats.org/officeDocument/2006/relationships/slide" Target="/ppt/slides/slide4.xml" Id="R639997ecb82e436f" /><Relationship Type="http://schemas.openxmlformats.org/officeDocument/2006/relationships/slide" Target="/ppt/slides/slide5.xml" Id="Raa580d993cd04ab8" /><Relationship Type="http://schemas.openxmlformats.org/officeDocument/2006/relationships/slide" Target="/ppt/slides/slide6.xml" Id="R2ec4a65ecca64305" /><Relationship Type="http://schemas.openxmlformats.org/officeDocument/2006/relationships/slide" Target="/ppt/slides/slide7.xml" Id="Rd2d7a319bd3a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d7ce193d0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43ddb2fbf467a" /><Relationship Type="http://schemas.openxmlformats.org/officeDocument/2006/relationships/theme" Target="/ppt/slideMasters/theme/theme1.xml" Id="Rda4107ae71ad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e43ddb2fbf46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0e0f70712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a391edddc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c19cc99944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fe93aaddb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d0affc721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8089ea61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9d09b1e77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 REGNSKAP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9 021 176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658 991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2 429 694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KJETIL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84 85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trond@tbregnskap.no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980 463 230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 REGNSKAP AS</a:t>
            </a:r>
          </a:p>
        </p:txBody>
      </p:sp>
    </p:spTree>
  </p:cSld>
  <p:clrMapOvr>
    <a:masterClrMapping xmlns:a="http://schemas.openxmlformats.org/drawingml/2006/main"/>
  </p:clrMapOvr>
</p:sld>
</file>