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d5004b0cf743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32d3e0b81b4858"/>
  </p:sldMasterIdLst>
  <p:sldIdLst>
    <p:sldId xmlns:r="http://schemas.openxmlformats.org/officeDocument/2006/relationships" id="256" r:id="R4d0e38166fbb4993"/>
    <p:sldId xmlns:r="http://schemas.openxmlformats.org/officeDocument/2006/relationships" id="257" r:id="R16871a3ad14b4362"/>
    <p:sldId xmlns:r="http://schemas.openxmlformats.org/officeDocument/2006/relationships" id="258" r:id="Reefee185449c4431"/>
    <p:sldId xmlns:r="http://schemas.openxmlformats.org/officeDocument/2006/relationships" id="259" r:id="Raeb4e3889e2a4432"/>
    <p:sldId xmlns:r="http://schemas.openxmlformats.org/officeDocument/2006/relationships" id="260" r:id="Rdbc3cf5023144890"/>
    <p:sldId xmlns:r="http://schemas.openxmlformats.org/officeDocument/2006/relationships" id="261" r:id="R8a6946cf26e14d66"/>
    <p:sldId xmlns:r="http://schemas.openxmlformats.org/officeDocument/2006/relationships" id="262" r:id="R793c60e1659444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32d3e0b81b4858" /><Relationship Type="http://schemas.openxmlformats.org/officeDocument/2006/relationships/slide" Target="/ppt/slides/slide1.xml" Id="R4d0e38166fbb4993" /><Relationship Type="http://schemas.openxmlformats.org/officeDocument/2006/relationships/slide" Target="/ppt/slides/slide2.xml" Id="R16871a3ad14b4362" /><Relationship Type="http://schemas.openxmlformats.org/officeDocument/2006/relationships/slide" Target="/ppt/slides/slide3.xml" Id="Reefee185449c4431" /><Relationship Type="http://schemas.openxmlformats.org/officeDocument/2006/relationships/slide" Target="/ppt/slides/slide4.xml" Id="Raeb4e3889e2a4432" /><Relationship Type="http://schemas.openxmlformats.org/officeDocument/2006/relationships/slide" Target="/ppt/slides/slide5.xml" Id="Rdbc3cf5023144890" /><Relationship Type="http://schemas.openxmlformats.org/officeDocument/2006/relationships/slide" Target="/ppt/slides/slide6.xml" Id="R8a6946cf26e14d66" /><Relationship Type="http://schemas.openxmlformats.org/officeDocument/2006/relationships/slide" Target="/ppt/slides/slide7.xml" Id="R793c60e1659444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c80dcbc2e645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80e40a7dc4dd4" /><Relationship Type="http://schemas.openxmlformats.org/officeDocument/2006/relationships/theme" Target="/ppt/slideMasters/theme/theme1.xml" Id="R78842281b04e49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f80e40a7dc4d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b550cf8c04f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9744ca5ba40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b0a81182543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6bd71e63641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d5d45539a4f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49f2221f14b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5b534232044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MAX PFISTER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PFISTER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 PFISTER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PFISTER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PFISTER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PFISTER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7 733 806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480 293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1 949 493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3 458 698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PFISTER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SØRENSEN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VIKTORAS RASTUTIS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PFISTER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Bergemoveien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980 464 075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PFISTER AS</a:t>
            </a:r>
          </a:p>
        </p:txBody>
      </p:sp>
    </p:spTree>
  </p:cSld>
  <p:clrMapOvr>
    <a:masterClrMapping xmlns:a="http://schemas.openxmlformats.org/drawingml/2006/main"/>
  </p:clrMapOvr>
</p:sld>
</file>