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db16235e2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02bb2d9f34a2b"/>
  </p:sldMasterIdLst>
  <p:sldIdLst>
    <p:sldId xmlns:r="http://schemas.openxmlformats.org/officeDocument/2006/relationships" id="256" r:id="R3bd25da6446d4ece"/>
    <p:sldId xmlns:r="http://schemas.openxmlformats.org/officeDocument/2006/relationships" id="257" r:id="R4e6f48f4bef0429c"/>
    <p:sldId xmlns:r="http://schemas.openxmlformats.org/officeDocument/2006/relationships" id="258" r:id="R15a882c8f5ab4d17"/>
    <p:sldId xmlns:r="http://schemas.openxmlformats.org/officeDocument/2006/relationships" id="259" r:id="Rf6ddf579d9394c66"/>
    <p:sldId xmlns:r="http://schemas.openxmlformats.org/officeDocument/2006/relationships" id="260" r:id="Rd85f589167784cdf"/>
    <p:sldId xmlns:r="http://schemas.openxmlformats.org/officeDocument/2006/relationships" id="261" r:id="Rf715f1196bb7464c"/>
    <p:sldId xmlns:r="http://schemas.openxmlformats.org/officeDocument/2006/relationships" id="262" r:id="R60a3fe4a5c89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02bb2d9f34a2b" /><Relationship Type="http://schemas.openxmlformats.org/officeDocument/2006/relationships/slide" Target="/ppt/slides/slide1.xml" Id="R3bd25da6446d4ece" /><Relationship Type="http://schemas.openxmlformats.org/officeDocument/2006/relationships/slide" Target="/ppt/slides/slide2.xml" Id="R4e6f48f4bef0429c" /><Relationship Type="http://schemas.openxmlformats.org/officeDocument/2006/relationships/slide" Target="/ppt/slides/slide3.xml" Id="R15a882c8f5ab4d17" /><Relationship Type="http://schemas.openxmlformats.org/officeDocument/2006/relationships/slide" Target="/ppt/slides/slide4.xml" Id="Rf6ddf579d9394c66" /><Relationship Type="http://schemas.openxmlformats.org/officeDocument/2006/relationships/slide" Target="/ppt/slides/slide5.xml" Id="Rd85f589167784cdf" /><Relationship Type="http://schemas.openxmlformats.org/officeDocument/2006/relationships/slide" Target="/ppt/slides/slide6.xml" Id="Rf715f1196bb7464c" /><Relationship Type="http://schemas.openxmlformats.org/officeDocument/2006/relationships/slide" Target="/ppt/slides/slide7.xml" Id="R60a3fe4a5c89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f8ddb039b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b8ed6fbe4063" /><Relationship Type="http://schemas.openxmlformats.org/officeDocument/2006/relationships/theme" Target="/ppt/slideMasters/theme/theme1.xml" Id="R7f8fbf10e466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4b8ed6fbe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bc7b80f11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400cbec54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b9e1c30d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7f2bdac9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e88fba30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3981873ee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889d34ff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BJARTNES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BJARTNES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16 734 910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3 650 473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7 954 425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MUSUM PÅL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 BÅRD INGAR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TROND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BJARTNES ROAR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Rindsemvegen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7657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firmapost@byggmester-bjartnes.no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www.byggmester-bjartnes.no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980 476 103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BJARTNES AS</a:t>
            </a:r>
          </a:p>
        </p:txBody>
      </p:sp>
    </p:spTree>
  </p:cSld>
  <p:clrMapOvr>
    <a:masterClrMapping xmlns:a="http://schemas.openxmlformats.org/drawingml/2006/main"/>
  </p:clrMapOvr>
</p:sld>
</file>