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fb876e0827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080c9815c4267"/>
  </p:sldMasterIdLst>
  <p:sldIdLst>
    <p:sldId xmlns:r="http://schemas.openxmlformats.org/officeDocument/2006/relationships" id="256" r:id="Rbf437c1d1a394a3b"/>
    <p:sldId xmlns:r="http://schemas.openxmlformats.org/officeDocument/2006/relationships" id="257" r:id="Re688e4311783405d"/>
    <p:sldId xmlns:r="http://schemas.openxmlformats.org/officeDocument/2006/relationships" id="258" r:id="Ra49a2066d5ca41d2"/>
    <p:sldId xmlns:r="http://schemas.openxmlformats.org/officeDocument/2006/relationships" id="259" r:id="R8e5917c5b0bf43bb"/>
    <p:sldId xmlns:r="http://schemas.openxmlformats.org/officeDocument/2006/relationships" id="260" r:id="Rb67f916c3fbc4f48"/>
    <p:sldId xmlns:r="http://schemas.openxmlformats.org/officeDocument/2006/relationships" id="261" r:id="Rc6f237970e4442e8"/>
    <p:sldId xmlns:r="http://schemas.openxmlformats.org/officeDocument/2006/relationships" id="262" r:id="Rda1ab4637461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080c9815c4267" /><Relationship Type="http://schemas.openxmlformats.org/officeDocument/2006/relationships/slide" Target="/ppt/slides/slide1.xml" Id="Rbf437c1d1a394a3b" /><Relationship Type="http://schemas.openxmlformats.org/officeDocument/2006/relationships/slide" Target="/ppt/slides/slide2.xml" Id="Re688e4311783405d" /><Relationship Type="http://schemas.openxmlformats.org/officeDocument/2006/relationships/slide" Target="/ppt/slides/slide3.xml" Id="Ra49a2066d5ca41d2" /><Relationship Type="http://schemas.openxmlformats.org/officeDocument/2006/relationships/slide" Target="/ppt/slides/slide4.xml" Id="R8e5917c5b0bf43bb" /><Relationship Type="http://schemas.openxmlformats.org/officeDocument/2006/relationships/slide" Target="/ppt/slides/slide5.xml" Id="Rb67f916c3fbc4f48" /><Relationship Type="http://schemas.openxmlformats.org/officeDocument/2006/relationships/slide" Target="/ppt/slides/slide6.xml" Id="Rc6f237970e4442e8" /><Relationship Type="http://schemas.openxmlformats.org/officeDocument/2006/relationships/slide" Target="/ppt/slides/slide7.xml" Id="Rda1ab4637461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a5e228902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6fde9042c4504" /><Relationship Type="http://schemas.openxmlformats.org/officeDocument/2006/relationships/theme" Target="/ppt/slideMasters/theme/theme1.xml" Id="R9c1cad130b6e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6fde9042c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564836a84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eebed7a3a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eb2c555f8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fe6166a3c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c92cae671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0b93cbae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74601ccc5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BYSTØL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BYSTØL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BYSTØL ENTREPRENØR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BYSTØL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BYSTØL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BYSTØL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21 810 149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9 704 419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BYSTØL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KRONÆ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KNTT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BYSTØL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Brynaskogen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06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kontor@bystol-entr.no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www.bystol-entreprenor.no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980 478 394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BYSTØL ENTREPRENØR AS</a:t>
            </a:r>
          </a:p>
        </p:txBody>
      </p:sp>
    </p:spTree>
  </p:cSld>
  <p:clrMapOvr>
    <a:masterClrMapping xmlns:a="http://schemas.openxmlformats.org/drawingml/2006/main"/>
  </p:clrMapOvr>
</p:sld>
</file>