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4a931cb4c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1cf0e9fc24af4"/>
  </p:sldMasterIdLst>
  <p:sldIdLst>
    <p:sldId xmlns:r="http://schemas.openxmlformats.org/officeDocument/2006/relationships" id="256" r:id="Rc2aa4a21e7bf45f0"/>
    <p:sldId xmlns:r="http://schemas.openxmlformats.org/officeDocument/2006/relationships" id="257" r:id="R88257220a42740c3"/>
    <p:sldId xmlns:r="http://schemas.openxmlformats.org/officeDocument/2006/relationships" id="258" r:id="R2b6d436d46114f2f"/>
    <p:sldId xmlns:r="http://schemas.openxmlformats.org/officeDocument/2006/relationships" id="259" r:id="Rc9e9b3c9a7654d2f"/>
    <p:sldId xmlns:r="http://schemas.openxmlformats.org/officeDocument/2006/relationships" id="260" r:id="R0334be9c29a34a4e"/>
    <p:sldId xmlns:r="http://schemas.openxmlformats.org/officeDocument/2006/relationships" id="261" r:id="R4afad25968d74617"/>
    <p:sldId xmlns:r="http://schemas.openxmlformats.org/officeDocument/2006/relationships" id="262" r:id="R9c194a49f0c5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1cf0e9fc24af4" /><Relationship Type="http://schemas.openxmlformats.org/officeDocument/2006/relationships/slide" Target="/ppt/slides/slide1.xml" Id="Rc2aa4a21e7bf45f0" /><Relationship Type="http://schemas.openxmlformats.org/officeDocument/2006/relationships/slide" Target="/ppt/slides/slide2.xml" Id="R88257220a42740c3" /><Relationship Type="http://schemas.openxmlformats.org/officeDocument/2006/relationships/slide" Target="/ppt/slides/slide3.xml" Id="R2b6d436d46114f2f" /><Relationship Type="http://schemas.openxmlformats.org/officeDocument/2006/relationships/slide" Target="/ppt/slides/slide4.xml" Id="Rc9e9b3c9a7654d2f" /><Relationship Type="http://schemas.openxmlformats.org/officeDocument/2006/relationships/slide" Target="/ppt/slides/slide5.xml" Id="R0334be9c29a34a4e" /><Relationship Type="http://schemas.openxmlformats.org/officeDocument/2006/relationships/slide" Target="/ppt/slides/slide6.xml" Id="R4afad25968d74617" /><Relationship Type="http://schemas.openxmlformats.org/officeDocument/2006/relationships/slide" Target="/ppt/slides/slide7.xml" Id="R9c194a49f0c5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cfd0b4f41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17eb8bb84ccf" /><Relationship Type="http://schemas.openxmlformats.org/officeDocument/2006/relationships/theme" Target="/ppt/slideMasters/theme/theme1.xml" Id="R58ed67581e9a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c17eb8bb8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f91c585eb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dcb2b7ff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b90e0ed7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f3be8266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bef92218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e3245204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416e5530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CHRICON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CHRISTOPHERSEN JENS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Auglandsveien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980 485 013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CHRICON AS</a:t>
            </a:r>
          </a:p>
        </p:txBody>
      </p:sp>
    </p:spTree>
  </p:cSld>
  <p:clrMapOvr>
    <a:masterClrMapping xmlns:a="http://schemas.openxmlformats.org/drawingml/2006/main"/>
  </p:clrMapOvr>
</p:sld>
</file>