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38f9e2de8644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f0a058ab9420d"/>
  </p:sldMasterIdLst>
  <p:sldIdLst>
    <p:sldId xmlns:r="http://schemas.openxmlformats.org/officeDocument/2006/relationships" id="256" r:id="Rd084f27be76d4c52"/>
    <p:sldId xmlns:r="http://schemas.openxmlformats.org/officeDocument/2006/relationships" id="257" r:id="Rb1cfea12460941ee"/>
    <p:sldId xmlns:r="http://schemas.openxmlformats.org/officeDocument/2006/relationships" id="258" r:id="R26543e1e97e04b0e"/>
    <p:sldId xmlns:r="http://schemas.openxmlformats.org/officeDocument/2006/relationships" id="259" r:id="R2b6f9502041f4713"/>
    <p:sldId xmlns:r="http://schemas.openxmlformats.org/officeDocument/2006/relationships" id="260" r:id="R889dfd536c9d4fd5"/>
    <p:sldId xmlns:r="http://schemas.openxmlformats.org/officeDocument/2006/relationships" id="261" r:id="Rc51030ee0488489b"/>
    <p:sldId xmlns:r="http://schemas.openxmlformats.org/officeDocument/2006/relationships" id="262" r:id="R2581dd8908e7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f0a058ab9420d" /><Relationship Type="http://schemas.openxmlformats.org/officeDocument/2006/relationships/slide" Target="/ppt/slides/slide1.xml" Id="Rd084f27be76d4c52" /><Relationship Type="http://schemas.openxmlformats.org/officeDocument/2006/relationships/slide" Target="/ppt/slides/slide2.xml" Id="Rb1cfea12460941ee" /><Relationship Type="http://schemas.openxmlformats.org/officeDocument/2006/relationships/slide" Target="/ppt/slides/slide3.xml" Id="R26543e1e97e04b0e" /><Relationship Type="http://schemas.openxmlformats.org/officeDocument/2006/relationships/slide" Target="/ppt/slides/slide4.xml" Id="R2b6f9502041f4713" /><Relationship Type="http://schemas.openxmlformats.org/officeDocument/2006/relationships/slide" Target="/ppt/slides/slide5.xml" Id="R889dfd536c9d4fd5" /><Relationship Type="http://schemas.openxmlformats.org/officeDocument/2006/relationships/slide" Target="/ppt/slides/slide6.xml" Id="Rc51030ee0488489b" /><Relationship Type="http://schemas.openxmlformats.org/officeDocument/2006/relationships/slide" Target="/ppt/slides/slide7.xml" Id="R2581dd8908e7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dfd6ba18d48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a9955d0b1420b" /><Relationship Type="http://schemas.openxmlformats.org/officeDocument/2006/relationships/theme" Target="/ppt/slideMasters/theme/theme1.xml" Id="Rf4c5b9fb3a0b4d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a9955d0b142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e99a5ffcd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866848518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e3249c657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bd1ea5dbb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c7e091d35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e5495852f45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9f0376cc1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POLLEN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POLLEN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POLLEN &amp; CO AS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POLLEN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POLLEN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POLLEN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28 517 027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3 510 336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2 700 972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4 368 098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10 002 178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POLLEN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POLLEN  –  32,9 %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EILEN POLLEN  –  32,9 %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POLLEN &amp; CO AS  –  29,3 %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FRODE HØIDEN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POLLEN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Larkollveien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53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980 490 963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POLLEN &amp; CO AS</a:t>
            </a:r>
          </a:p>
        </p:txBody>
      </p:sp>
    </p:spTree>
  </p:cSld>
  <p:clrMapOvr>
    <a:masterClrMapping xmlns:a="http://schemas.openxmlformats.org/drawingml/2006/main"/>
  </p:clrMapOvr>
</p:sld>
</file>