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70d639112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7db1d189644ed"/>
  </p:sldMasterIdLst>
  <p:sldIdLst>
    <p:sldId xmlns:r="http://schemas.openxmlformats.org/officeDocument/2006/relationships" id="256" r:id="Rd5e03e8c233c45a5"/>
    <p:sldId xmlns:r="http://schemas.openxmlformats.org/officeDocument/2006/relationships" id="257" r:id="Rbdf6740b282d4de5"/>
    <p:sldId xmlns:r="http://schemas.openxmlformats.org/officeDocument/2006/relationships" id="258" r:id="Re4891681d23f4875"/>
    <p:sldId xmlns:r="http://schemas.openxmlformats.org/officeDocument/2006/relationships" id="259" r:id="R7f7d9e1337274941"/>
    <p:sldId xmlns:r="http://schemas.openxmlformats.org/officeDocument/2006/relationships" id="260" r:id="Rc68bc47d60a542df"/>
    <p:sldId xmlns:r="http://schemas.openxmlformats.org/officeDocument/2006/relationships" id="261" r:id="R91e4bc2570654d37"/>
    <p:sldId xmlns:r="http://schemas.openxmlformats.org/officeDocument/2006/relationships" id="262" r:id="R397a677d3a88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7db1d189644ed" /><Relationship Type="http://schemas.openxmlformats.org/officeDocument/2006/relationships/slide" Target="/ppt/slides/slide1.xml" Id="Rd5e03e8c233c45a5" /><Relationship Type="http://schemas.openxmlformats.org/officeDocument/2006/relationships/slide" Target="/ppt/slides/slide2.xml" Id="Rbdf6740b282d4de5" /><Relationship Type="http://schemas.openxmlformats.org/officeDocument/2006/relationships/slide" Target="/ppt/slides/slide3.xml" Id="Re4891681d23f4875" /><Relationship Type="http://schemas.openxmlformats.org/officeDocument/2006/relationships/slide" Target="/ppt/slides/slide4.xml" Id="R7f7d9e1337274941" /><Relationship Type="http://schemas.openxmlformats.org/officeDocument/2006/relationships/slide" Target="/ppt/slides/slide5.xml" Id="Rc68bc47d60a542df" /><Relationship Type="http://schemas.openxmlformats.org/officeDocument/2006/relationships/slide" Target="/ppt/slides/slide6.xml" Id="R91e4bc2570654d37" /><Relationship Type="http://schemas.openxmlformats.org/officeDocument/2006/relationships/slide" Target="/ppt/slides/slide7.xml" Id="R397a677d3a88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962cabb83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3e861bc54c87" /><Relationship Type="http://schemas.openxmlformats.org/officeDocument/2006/relationships/theme" Target="/ppt/slideMasters/theme/theme1.xml" Id="Radae027532b1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53e861bc5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de0d4a483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c19ce0e1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25bd06ff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1a2d0294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016155cbb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eaea6418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1eeb9cf3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