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2003103f4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0019649374274"/>
  </p:sldMasterIdLst>
  <p:sldIdLst>
    <p:sldId xmlns:r="http://schemas.openxmlformats.org/officeDocument/2006/relationships" id="256" r:id="R884db8ceb1994bc7"/>
    <p:sldId xmlns:r="http://schemas.openxmlformats.org/officeDocument/2006/relationships" id="257" r:id="R34ec590ffb004d9e"/>
    <p:sldId xmlns:r="http://schemas.openxmlformats.org/officeDocument/2006/relationships" id="258" r:id="R25d88070a633473e"/>
    <p:sldId xmlns:r="http://schemas.openxmlformats.org/officeDocument/2006/relationships" id="259" r:id="R86b42efee87140b2"/>
    <p:sldId xmlns:r="http://schemas.openxmlformats.org/officeDocument/2006/relationships" id="260" r:id="R3351c2ff7b4b4dc2"/>
    <p:sldId xmlns:r="http://schemas.openxmlformats.org/officeDocument/2006/relationships" id="261" r:id="R6f11d29aafb94c12"/>
    <p:sldId xmlns:r="http://schemas.openxmlformats.org/officeDocument/2006/relationships" id="262" r:id="Ref7bcf11e067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0019649374274" /><Relationship Type="http://schemas.openxmlformats.org/officeDocument/2006/relationships/slide" Target="/ppt/slides/slide1.xml" Id="R884db8ceb1994bc7" /><Relationship Type="http://schemas.openxmlformats.org/officeDocument/2006/relationships/slide" Target="/ppt/slides/slide2.xml" Id="R34ec590ffb004d9e" /><Relationship Type="http://schemas.openxmlformats.org/officeDocument/2006/relationships/slide" Target="/ppt/slides/slide3.xml" Id="R25d88070a633473e" /><Relationship Type="http://schemas.openxmlformats.org/officeDocument/2006/relationships/slide" Target="/ppt/slides/slide4.xml" Id="R86b42efee87140b2" /><Relationship Type="http://schemas.openxmlformats.org/officeDocument/2006/relationships/slide" Target="/ppt/slides/slide5.xml" Id="R3351c2ff7b4b4dc2" /><Relationship Type="http://schemas.openxmlformats.org/officeDocument/2006/relationships/slide" Target="/ppt/slides/slide6.xml" Id="R6f11d29aafb94c12" /><Relationship Type="http://schemas.openxmlformats.org/officeDocument/2006/relationships/slide" Target="/ppt/slides/slide7.xml" Id="Ref7bcf11e067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1094836ce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b3a56e1d44353" /><Relationship Type="http://schemas.openxmlformats.org/officeDocument/2006/relationships/theme" Target="/ppt/slideMasters/theme/theme1.xml" Id="Rf1cdbd0ee2cb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b3a56e1d4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2adac52d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5f016c4f1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07bdab57c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21a5f9ac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0d6187b9e46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34a8250e9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d27652c7d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SKAGERAK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SKAGERAK ENERGI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295 805 000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−188 122 000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6 948 791 000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11 701 340 000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INDUSTRIAL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INDUSTRIAL HOLDING AS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KOMMUNE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PORSGRUNN KOMMUNE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 KOMMUNE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Floodeløkka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firmapost@skagerakenergi.no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980 495 302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AS</a:t>
            </a:r>
          </a:p>
        </p:txBody>
      </p:sp>
    </p:spTree>
  </p:cSld>
  <p:clrMapOvr>
    <a:masterClrMapping xmlns:a="http://schemas.openxmlformats.org/drawingml/2006/main"/>
  </p:clrMapOvr>
</p:sld>
</file>