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1f8e020d0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1d6c9c85c4883"/>
  </p:sldMasterIdLst>
  <p:sldIdLst>
    <p:sldId xmlns:r="http://schemas.openxmlformats.org/officeDocument/2006/relationships" id="256" r:id="R3d42af2151ef4b46"/>
    <p:sldId xmlns:r="http://schemas.openxmlformats.org/officeDocument/2006/relationships" id="257" r:id="R63eae08108a844a6"/>
    <p:sldId xmlns:r="http://schemas.openxmlformats.org/officeDocument/2006/relationships" id="258" r:id="R95bcd303880c4fef"/>
    <p:sldId xmlns:r="http://schemas.openxmlformats.org/officeDocument/2006/relationships" id="259" r:id="R0725aaf088ab493b"/>
    <p:sldId xmlns:r="http://schemas.openxmlformats.org/officeDocument/2006/relationships" id="260" r:id="R20b1b1f8c63f4c2f"/>
    <p:sldId xmlns:r="http://schemas.openxmlformats.org/officeDocument/2006/relationships" id="261" r:id="Ra636785f2c8a4981"/>
    <p:sldId xmlns:r="http://schemas.openxmlformats.org/officeDocument/2006/relationships" id="262" r:id="Rd985116dca9f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1d6c9c85c4883" /><Relationship Type="http://schemas.openxmlformats.org/officeDocument/2006/relationships/slide" Target="/ppt/slides/slide1.xml" Id="R3d42af2151ef4b46" /><Relationship Type="http://schemas.openxmlformats.org/officeDocument/2006/relationships/slide" Target="/ppt/slides/slide2.xml" Id="R63eae08108a844a6" /><Relationship Type="http://schemas.openxmlformats.org/officeDocument/2006/relationships/slide" Target="/ppt/slides/slide3.xml" Id="R95bcd303880c4fef" /><Relationship Type="http://schemas.openxmlformats.org/officeDocument/2006/relationships/slide" Target="/ppt/slides/slide4.xml" Id="R0725aaf088ab493b" /><Relationship Type="http://schemas.openxmlformats.org/officeDocument/2006/relationships/slide" Target="/ppt/slides/slide5.xml" Id="R20b1b1f8c63f4c2f" /><Relationship Type="http://schemas.openxmlformats.org/officeDocument/2006/relationships/slide" Target="/ppt/slides/slide6.xml" Id="Ra636785f2c8a4981" /><Relationship Type="http://schemas.openxmlformats.org/officeDocument/2006/relationships/slide" Target="/ppt/slides/slide7.xml" Id="Rd985116dca9f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2a0466098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0cf39e144da3" /><Relationship Type="http://schemas.openxmlformats.org/officeDocument/2006/relationships/theme" Target="/ppt/slideMasters/theme/theme1.xml" Id="Re3cb52e52baa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80cf39e14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1422aa0f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2d6d5885e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6d94e705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210322c05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73d793968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28c3fd93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cd96cc2b2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