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3a0da5141c42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b99d0b84a94e47"/>
  </p:sldMasterIdLst>
  <p:sldIdLst>
    <p:sldId xmlns:r="http://schemas.openxmlformats.org/officeDocument/2006/relationships" id="256" r:id="Rc7aebde2be90469d"/>
    <p:sldId xmlns:r="http://schemas.openxmlformats.org/officeDocument/2006/relationships" id="257" r:id="R43d9fda6f2624fa3"/>
    <p:sldId xmlns:r="http://schemas.openxmlformats.org/officeDocument/2006/relationships" id="258" r:id="R5314c2082e49455c"/>
    <p:sldId xmlns:r="http://schemas.openxmlformats.org/officeDocument/2006/relationships" id="259" r:id="Re06f46b6b0a04b33"/>
    <p:sldId xmlns:r="http://schemas.openxmlformats.org/officeDocument/2006/relationships" id="260" r:id="R436b81c2c4274638"/>
    <p:sldId xmlns:r="http://schemas.openxmlformats.org/officeDocument/2006/relationships" id="261" r:id="R92b5b6bb514c4247"/>
    <p:sldId xmlns:r="http://schemas.openxmlformats.org/officeDocument/2006/relationships" id="262" r:id="Rb64a7cc6b36443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99d0b84a94e47" /><Relationship Type="http://schemas.openxmlformats.org/officeDocument/2006/relationships/slide" Target="/ppt/slides/slide1.xml" Id="Rc7aebde2be90469d" /><Relationship Type="http://schemas.openxmlformats.org/officeDocument/2006/relationships/slide" Target="/ppt/slides/slide2.xml" Id="R43d9fda6f2624fa3" /><Relationship Type="http://schemas.openxmlformats.org/officeDocument/2006/relationships/slide" Target="/ppt/slides/slide3.xml" Id="R5314c2082e49455c" /><Relationship Type="http://schemas.openxmlformats.org/officeDocument/2006/relationships/slide" Target="/ppt/slides/slide4.xml" Id="Re06f46b6b0a04b33" /><Relationship Type="http://schemas.openxmlformats.org/officeDocument/2006/relationships/slide" Target="/ppt/slides/slide5.xml" Id="R436b81c2c4274638" /><Relationship Type="http://schemas.openxmlformats.org/officeDocument/2006/relationships/slide" Target="/ppt/slides/slide6.xml" Id="R92b5b6bb514c4247" /><Relationship Type="http://schemas.openxmlformats.org/officeDocument/2006/relationships/slide" Target="/ppt/slides/slide7.xml" Id="Rb64a7cc6b36443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a6ede994c349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7badbfe36448d" /><Relationship Type="http://schemas.openxmlformats.org/officeDocument/2006/relationships/theme" Target="/ppt/slideMasters/theme/theme1.xml" Id="R1600ed398aae42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97badbfe3644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1fd2c36ae47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426a58fd444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ce58e124c45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86f096a794e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d7f39512a47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aced0e876140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d4f00462742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RINGERIKE ANLEGGSSERVICE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RINGERIKE ANLEGGSSERVICE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7 936 634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1 680 365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1 321 870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4 842 967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5 783 922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TERJE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Veisteingata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13 35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kael-b@online.no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980 502 767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ANLEGGSSERVICE AS</a:t>
            </a:r>
          </a:p>
        </p:txBody>
      </p:sp>
    </p:spTree>
  </p:cSld>
  <p:clrMapOvr>
    <a:masterClrMapping xmlns:a="http://schemas.openxmlformats.org/drawingml/2006/main"/>
  </p:clrMapOvr>
</p:sld>
</file>