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a4868a8bb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b182f9ccd4c4b"/>
  </p:sldMasterIdLst>
  <p:sldIdLst>
    <p:sldId xmlns:r="http://schemas.openxmlformats.org/officeDocument/2006/relationships" id="256" r:id="R16da27e26f2e4b28"/>
    <p:sldId xmlns:r="http://schemas.openxmlformats.org/officeDocument/2006/relationships" id="257" r:id="R5d6f1d72743047c1"/>
    <p:sldId xmlns:r="http://schemas.openxmlformats.org/officeDocument/2006/relationships" id="258" r:id="R56428578db184ed7"/>
    <p:sldId xmlns:r="http://schemas.openxmlformats.org/officeDocument/2006/relationships" id="259" r:id="R88d7704afcf9400c"/>
    <p:sldId xmlns:r="http://schemas.openxmlformats.org/officeDocument/2006/relationships" id="260" r:id="R24fc05381d074366"/>
    <p:sldId xmlns:r="http://schemas.openxmlformats.org/officeDocument/2006/relationships" id="261" r:id="R90c5c817d25d416c"/>
    <p:sldId xmlns:r="http://schemas.openxmlformats.org/officeDocument/2006/relationships" id="262" r:id="R5e57fcd9532b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b182f9ccd4c4b" /><Relationship Type="http://schemas.openxmlformats.org/officeDocument/2006/relationships/slide" Target="/ppt/slides/slide1.xml" Id="R16da27e26f2e4b28" /><Relationship Type="http://schemas.openxmlformats.org/officeDocument/2006/relationships/slide" Target="/ppt/slides/slide2.xml" Id="R5d6f1d72743047c1" /><Relationship Type="http://schemas.openxmlformats.org/officeDocument/2006/relationships/slide" Target="/ppt/slides/slide3.xml" Id="R56428578db184ed7" /><Relationship Type="http://schemas.openxmlformats.org/officeDocument/2006/relationships/slide" Target="/ppt/slides/slide4.xml" Id="R88d7704afcf9400c" /><Relationship Type="http://schemas.openxmlformats.org/officeDocument/2006/relationships/slide" Target="/ppt/slides/slide5.xml" Id="R24fc05381d074366" /><Relationship Type="http://schemas.openxmlformats.org/officeDocument/2006/relationships/slide" Target="/ppt/slides/slide6.xml" Id="R90c5c817d25d416c" /><Relationship Type="http://schemas.openxmlformats.org/officeDocument/2006/relationships/slide" Target="/ppt/slides/slide7.xml" Id="R5e57fcd9532b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d1bdddf7d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f61b7226427f" /><Relationship Type="http://schemas.openxmlformats.org/officeDocument/2006/relationships/theme" Target="/ppt/slideMasters/theme/theme1.xml" Id="Rcb27693450e5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ff61b7226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529b32c90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5e98f6bde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85b84d29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fc2130fb7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225b4b852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dfa67833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503bac912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KÅRSMIA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KÅRSMIA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2 526 034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MADSLIEN EVA SKJOLDDAL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Anders Madslien, Kolbuvegen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06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980 513 548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