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63db95d9abc476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bd037248e2e41ca"/>
  </p:sldMasterIdLst>
  <p:sldIdLst>
    <p:sldId xmlns:r="http://schemas.openxmlformats.org/officeDocument/2006/relationships" id="256" r:id="R90b8175af5ca41a7"/>
    <p:sldId xmlns:r="http://schemas.openxmlformats.org/officeDocument/2006/relationships" id="257" r:id="R31aedfbf2a8f4ff9"/>
    <p:sldId xmlns:r="http://schemas.openxmlformats.org/officeDocument/2006/relationships" id="258" r:id="Rc0b40bb69c6044a5"/>
    <p:sldId xmlns:r="http://schemas.openxmlformats.org/officeDocument/2006/relationships" id="259" r:id="R8fe6b84047f04786"/>
    <p:sldId xmlns:r="http://schemas.openxmlformats.org/officeDocument/2006/relationships" id="260" r:id="R514d686d34c34286"/>
    <p:sldId xmlns:r="http://schemas.openxmlformats.org/officeDocument/2006/relationships" id="261" r:id="Rb46284287a3e41de"/>
    <p:sldId xmlns:r="http://schemas.openxmlformats.org/officeDocument/2006/relationships" id="262" r:id="R0559d15ff0024f4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bd037248e2e41ca" /><Relationship Type="http://schemas.openxmlformats.org/officeDocument/2006/relationships/slide" Target="/ppt/slides/slide1.xml" Id="R90b8175af5ca41a7" /><Relationship Type="http://schemas.openxmlformats.org/officeDocument/2006/relationships/slide" Target="/ppt/slides/slide2.xml" Id="R31aedfbf2a8f4ff9" /><Relationship Type="http://schemas.openxmlformats.org/officeDocument/2006/relationships/slide" Target="/ppt/slides/slide3.xml" Id="Rc0b40bb69c6044a5" /><Relationship Type="http://schemas.openxmlformats.org/officeDocument/2006/relationships/slide" Target="/ppt/slides/slide4.xml" Id="R8fe6b84047f04786" /><Relationship Type="http://schemas.openxmlformats.org/officeDocument/2006/relationships/slide" Target="/ppt/slides/slide5.xml" Id="R514d686d34c34286" /><Relationship Type="http://schemas.openxmlformats.org/officeDocument/2006/relationships/slide" Target="/ppt/slides/slide6.xml" Id="Rb46284287a3e41de" /><Relationship Type="http://schemas.openxmlformats.org/officeDocument/2006/relationships/slide" Target="/ppt/slides/slide7.xml" Id="R0559d15ff0024f4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5bfde7d778452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171adbe9e2446a2" /><Relationship Type="http://schemas.openxmlformats.org/officeDocument/2006/relationships/theme" Target="/ppt/slideMasters/theme/theme1.xml" Id="R4656c2ae9bfe41a7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171adbe9e2446a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4615197f8d4bd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09b8d575d384fd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b5fc3884b45d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e7f2af716c402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2c2abb1f9c64ea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fb7c494fe14be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8a1301cd9004224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URD KLIMA OPPDAL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 KLIMA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URD KLIMA OPPDAL AS ble etablert [år] og holder til i Oppdal.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 KLIMA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 KLIMA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 KLIMA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52 436 169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4 323 188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3 513 467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10 707 147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19 107 821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 KLIMA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INSTALCO NORDIC AB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 KLIMA OPPDAL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Nordre Industrivegen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7340 Oppdal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72 42 30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is@urdklima.no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980 520 560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URD KLIMA OPPDAL AS</a:t>
            </a:r>
          </a:p>
        </p:txBody>
      </p:sp>
    </p:spTree>
  </p:cSld>
  <p:clrMapOvr>
    <a:masterClrMapping xmlns:a="http://schemas.openxmlformats.org/drawingml/2006/main"/>
  </p:clrMapOvr>
</p:sld>
</file>