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6a9a32040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34d60e8de439a"/>
  </p:sldMasterIdLst>
  <p:sldIdLst>
    <p:sldId xmlns:r="http://schemas.openxmlformats.org/officeDocument/2006/relationships" id="256" r:id="R2c062796d87b4aed"/>
    <p:sldId xmlns:r="http://schemas.openxmlformats.org/officeDocument/2006/relationships" id="257" r:id="R6d62181e26864038"/>
    <p:sldId xmlns:r="http://schemas.openxmlformats.org/officeDocument/2006/relationships" id="258" r:id="R85bbab085a6f42a5"/>
    <p:sldId xmlns:r="http://schemas.openxmlformats.org/officeDocument/2006/relationships" id="259" r:id="R71e14442327d4ffb"/>
    <p:sldId xmlns:r="http://schemas.openxmlformats.org/officeDocument/2006/relationships" id="260" r:id="R729edb9d1b354e44"/>
    <p:sldId xmlns:r="http://schemas.openxmlformats.org/officeDocument/2006/relationships" id="261" r:id="Rd282df5e2d9143a0"/>
    <p:sldId xmlns:r="http://schemas.openxmlformats.org/officeDocument/2006/relationships" id="262" r:id="Rd7bb975eba20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34d60e8de439a" /><Relationship Type="http://schemas.openxmlformats.org/officeDocument/2006/relationships/slide" Target="/ppt/slides/slide1.xml" Id="R2c062796d87b4aed" /><Relationship Type="http://schemas.openxmlformats.org/officeDocument/2006/relationships/slide" Target="/ppt/slides/slide2.xml" Id="R6d62181e26864038" /><Relationship Type="http://schemas.openxmlformats.org/officeDocument/2006/relationships/slide" Target="/ppt/slides/slide3.xml" Id="R85bbab085a6f42a5" /><Relationship Type="http://schemas.openxmlformats.org/officeDocument/2006/relationships/slide" Target="/ppt/slides/slide4.xml" Id="R71e14442327d4ffb" /><Relationship Type="http://schemas.openxmlformats.org/officeDocument/2006/relationships/slide" Target="/ppt/slides/slide5.xml" Id="R729edb9d1b354e44" /><Relationship Type="http://schemas.openxmlformats.org/officeDocument/2006/relationships/slide" Target="/ppt/slides/slide6.xml" Id="Rd282df5e2d9143a0" /><Relationship Type="http://schemas.openxmlformats.org/officeDocument/2006/relationships/slide" Target="/ppt/slides/slide7.xml" Id="Rd7bb975eba20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0c79368d0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047718cf4283" /><Relationship Type="http://schemas.openxmlformats.org/officeDocument/2006/relationships/theme" Target="/ppt/slideMasters/theme/theme1.xml" Id="Rdb6664271cc1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e047718cf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46ba8427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eddab204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9f8da947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da7cfe67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097927e2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406a1135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007f0781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WK ENTREPRENØR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392 274 001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23 684 109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273 375 356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980 535 053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ENTREPRENØR AS</a:t>
            </a:r>
          </a:p>
        </p:txBody>
      </p:sp>
    </p:spTree>
  </p:cSld>
  <p:clrMapOvr>
    <a:masterClrMapping xmlns:a="http://schemas.openxmlformats.org/drawingml/2006/main"/>
  </p:clrMapOvr>
</p:sld>
</file>