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3d5763e50443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4ae41a9b36454d"/>
  </p:sldMasterIdLst>
  <p:sldIdLst>
    <p:sldId xmlns:r="http://schemas.openxmlformats.org/officeDocument/2006/relationships" id="256" r:id="R859a5155e1bc478d"/>
    <p:sldId xmlns:r="http://schemas.openxmlformats.org/officeDocument/2006/relationships" id="257" r:id="R9445e8d7a3e74f44"/>
    <p:sldId xmlns:r="http://schemas.openxmlformats.org/officeDocument/2006/relationships" id="258" r:id="R046f1ef7c2dc4d16"/>
    <p:sldId xmlns:r="http://schemas.openxmlformats.org/officeDocument/2006/relationships" id="259" r:id="Rf736b326afee47fd"/>
    <p:sldId xmlns:r="http://schemas.openxmlformats.org/officeDocument/2006/relationships" id="260" r:id="R301ab4addb954461"/>
    <p:sldId xmlns:r="http://schemas.openxmlformats.org/officeDocument/2006/relationships" id="261" r:id="R7f864b1f55944239"/>
    <p:sldId xmlns:r="http://schemas.openxmlformats.org/officeDocument/2006/relationships" id="262" r:id="R1477f2308b7a4a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4ae41a9b36454d" /><Relationship Type="http://schemas.openxmlformats.org/officeDocument/2006/relationships/slide" Target="/ppt/slides/slide1.xml" Id="R859a5155e1bc478d" /><Relationship Type="http://schemas.openxmlformats.org/officeDocument/2006/relationships/slide" Target="/ppt/slides/slide2.xml" Id="R9445e8d7a3e74f44" /><Relationship Type="http://schemas.openxmlformats.org/officeDocument/2006/relationships/slide" Target="/ppt/slides/slide3.xml" Id="R046f1ef7c2dc4d16" /><Relationship Type="http://schemas.openxmlformats.org/officeDocument/2006/relationships/slide" Target="/ppt/slides/slide4.xml" Id="Rf736b326afee47fd" /><Relationship Type="http://schemas.openxmlformats.org/officeDocument/2006/relationships/slide" Target="/ppt/slides/slide5.xml" Id="R301ab4addb954461" /><Relationship Type="http://schemas.openxmlformats.org/officeDocument/2006/relationships/slide" Target="/ppt/slides/slide6.xml" Id="R7f864b1f55944239" /><Relationship Type="http://schemas.openxmlformats.org/officeDocument/2006/relationships/slide" Target="/ppt/slides/slide7.xml" Id="R1477f2308b7a4a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d3b2332a0a48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039e281a74a1a" /><Relationship Type="http://schemas.openxmlformats.org/officeDocument/2006/relationships/theme" Target="/ppt/slideMasters/theme/theme1.xml" Id="R674558ffbd2a41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f039e281a74a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e715a9fce45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d0a6bdcbf44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52ad269fa4c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34b8d93cc4a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dbb5f424a48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2d9382c4342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a249415ec46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JANSEN INVEST OG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JANSEN INVEST OG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INVEST OG DRIFT AS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JANSEN INVEST OG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JANSEN INVEST OG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JANSEN INVEST OG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3 102 857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2 094 531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491 796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1 913 307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31 715 882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JANSEN INVEST OG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JOHN REMI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ROAR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JANSEN INVEST OG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Toverudveien 346C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980 540 979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JANSEN INVEST OG DRIFT AS</a:t>
            </a:r>
          </a:p>
        </p:txBody>
      </p:sp>
    </p:spTree>
  </p:cSld>
  <p:clrMapOvr>
    <a:masterClrMapping xmlns:a="http://schemas.openxmlformats.org/drawingml/2006/main"/>
  </p:clrMapOvr>
</p:sld>
</file>