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1b37f7686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b0a2c5b1543d0"/>
  </p:sldMasterIdLst>
  <p:sldIdLst>
    <p:sldId xmlns:r="http://schemas.openxmlformats.org/officeDocument/2006/relationships" id="256" r:id="R5319fdabce7948cc"/>
    <p:sldId xmlns:r="http://schemas.openxmlformats.org/officeDocument/2006/relationships" id="257" r:id="R33aee75999f8458b"/>
    <p:sldId xmlns:r="http://schemas.openxmlformats.org/officeDocument/2006/relationships" id="258" r:id="Re578798977f64a5f"/>
    <p:sldId xmlns:r="http://schemas.openxmlformats.org/officeDocument/2006/relationships" id="259" r:id="R5f64daff6cd647e9"/>
    <p:sldId xmlns:r="http://schemas.openxmlformats.org/officeDocument/2006/relationships" id="260" r:id="R4444d83c95134e0b"/>
    <p:sldId xmlns:r="http://schemas.openxmlformats.org/officeDocument/2006/relationships" id="261" r:id="R3c4e02a18be44e81"/>
    <p:sldId xmlns:r="http://schemas.openxmlformats.org/officeDocument/2006/relationships" id="262" r:id="Rf6d1de0cc1d7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b0a2c5b1543d0" /><Relationship Type="http://schemas.openxmlformats.org/officeDocument/2006/relationships/slide" Target="/ppt/slides/slide1.xml" Id="R5319fdabce7948cc" /><Relationship Type="http://schemas.openxmlformats.org/officeDocument/2006/relationships/slide" Target="/ppt/slides/slide2.xml" Id="R33aee75999f8458b" /><Relationship Type="http://schemas.openxmlformats.org/officeDocument/2006/relationships/slide" Target="/ppt/slides/slide3.xml" Id="Re578798977f64a5f" /><Relationship Type="http://schemas.openxmlformats.org/officeDocument/2006/relationships/slide" Target="/ppt/slides/slide4.xml" Id="R5f64daff6cd647e9" /><Relationship Type="http://schemas.openxmlformats.org/officeDocument/2006/relationships/slide" Target="/ppt/slides/slide5.xml" Id="R4444d83c95134e0b" /><Relationship Type="http://schemas.openxmlformats.org/officeDocument/2006/relationships/slide" Target="/ppt/slides/slide6.xml" Id="R3c4e02a18be44e81" /><Relationship Type="http://schemas.openxmlformats.org/officeDocument/2006/relationships/slide" Target="/ppt/slides/slide7.xml" Id="Rf6d1de0cc1d7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beed0bd5a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bb0465114635" /><Relationship Type="http://schemas.openxmlformats.org/officeDocument/2006/relationships/theme" Target="/ppt/slideMasters/theme/theme1.xml" Id="Rf08120615b27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fbb046511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57bb2071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4d5d8162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49dc9c33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f5f8acbf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798d32ca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2326f805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bbd2cff4f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