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28ed665cd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c8e63779e4919"/>
  </p:sldMasterIdLst>
  <p:sldIdLst>
    <p:sldId xmlns:r="http://schemas.openxmlformats.org/officeDocument/2006/relationships" id="256" r:id="R2c446a083b6d4e87"/>
    <p:sldId xmlns:r="http://schemas.openxmlformats.org/officeDocument/2006/relationships" id="257" r:id="R3b77a89dad164873"/>
    <p:sldId xmlns:r="http://schemas.openxmlformats.org/officeDocument/2006/relationships" id="258" r:id="Rd42c5c9112e04e8d"/>
    <p:sldId xmlns:r="http://schemas.openxmlformats.org/officeDocument/2006/relationships" id="259" r:id="R71e07519baa74daf"/>
    <p:sldId xmlns:r="http://schemas.openxmlformats.org/officeDocument/2006/relationships" id="260" r:id="Rdeb149edde9c4d85"/>
    <p:sldId xmlns:r="http://schemas.openxmlformats.org/officeDocument/2006/relationships" id="261" r:id="Ra4964e62c9ce4f79"/>
    <p:sldId xmlns:r="http://schemas.openxmlformats.org/officeDocument/2006/relationships" id="262" r:id="R18fed3a54e8c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c8e63779e4919" /><Relationship Type="http://schemas.openxmlformats.org/officeDocument/2006/relationships/slide" Target="/ppt/slides/slide1.xml" Id="R2c446a083b6d4e87" /><Relationship Type="http://schemas.openxmlformats.org/officeDocument/2006/relationships/slide" Target="/ppt/slides/slide2.xml" Id="R3b77a89dad164873" /><Relationship Type="http://schemas.openxmlformats.org/officeDocument/2006/relationships/slide" Target="/ppt/slides/slide3.xml" Id="Rd42c5c9112e04e8d" /><Relationship Type="http://schemas.openxmlformats.org/officeDocument/2006/relationships/slide" Target="/ppt/slides/slide4.xml" Id="R71e07519baa74daf" /><Relationship Type="http://schemas.openxmlformats.org/officeDocument/2006/relationships/slide" Target="/ppt/slides/slide5.xml" Id="Rdeb149edde9c4d85" /><Relationship Type="http://schemas.openxmlformats.org/officeDocument/2006/relationships/slide" Target="/ppt/slides/slide6.xml" Id="Ra4964e62c9ce4f79" /><Relationship Type="http://schemas.openxmlformats.org/officeDocument/2006/relationships/slide" Target="/ppt/slides/slide7.xml" Id="R18fed3a54e8c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4ce2607e5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a0dca1d2468f" /><Relationship Type="http://schemas.openxmlformats.org/officeDocument/2006/relationships/theme" Target="/ppt/slideMasters/theme/theme1.xml" Id="R527ee02850cf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4ba0dca1d2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a255a618b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0ea7af30c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a09b84a5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b2fedc1a14d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383a2bddc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129545626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ce8ad657d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GRANERUD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GRANERUD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GRANERUD TRANSPORT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GRANERUD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GRANERUD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GRANERUD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−2 750 964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16 274 902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GRANERUD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GRANERUD BJØRN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GRANERUD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Askhøgda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03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980 553 450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GRANERUD TRANSPORT AS</a:t>
            </a:r>
          </a:p>
        </p:txBody>
      </p:sp>
    </p:spTree>
  </p:cSld>
  <p:clrMapOvr>
    <a:masterClrMapping xmlns:a="http://schemas.openxmlformats.org/drawingml/2006/main"/>
  </p:clrMapOvr>
</p:sld>
</file>