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b6dd87403745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8de2ab29974e1c"/>
  </p:sldMasterIdLst>
  <p:sldIdLst>
    <p:sldId xmlns:r="http://schemas.openxmlformats.org/officeDocument/2006/relationships" id="256" r:id="Re6fc0b2b23504e2e"/>
    <p:sldId xmlns:r="http://schemas.openxmlformats.org/officeDocument/2006/relationships" id="257" r:id="Rd02b60c548b64696"/>
    <p:sldId xmlns:r="http://schemas.openxmlformats.org/officeDocument/2006/relationships" id="258" r:id="R4fdf749ea5ed46c9"/>
    <p:sldId xmlns:r="http://schemas.openxmlformats.org/officeDocument/2006/relationships" id="259" r:id="Rcb95f7c12e924255"/>
    <p:sldId xmlns:r="http://schemas.openxmlformats.org/officeDocument/2006/relationships" id="260" r:id="R58a3be69694c4ea4"/>
    <p:sldId xmlns:r="http://schemas.openxmlformats.org/officeDocument/2006/relationships" id="261" r:id="R3c1c28808c484bbe"/>
    <p:sldId xmlns:r="http://schemas.openxmlformats.org/officeDocument/2006/relationships" id="262" r:id="Rdb629601f55847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8de2ab29974e1c" /><Relationship Type="http://schemas.openxmlformats.org/officeDocument/2006/relationships/slide" Target="/ppt/slides/slide1.xml" Id="Re6fc0b2b23504e2e" /><Relationship Type="http://schemas.openxmlformats.org/officeDocument/2006/relationships/slide" Target="/ppt/slides/slide2.xml" Id="Rd02b60c548b64696" /><Relationship Type="http://schemas.openxmlformats.org/officeDocument/2006/relationships/slide" Target="/ppt/slides/slide3.xml" Id="R4fdf749ea5ed46c9" /><Relationship Type="http://schemas.openxmlformats.org/officeDocument/2006/relationships/slide" Target="/ppt/slides/slide4.xml" Id="Rcb95f7c12e924255" /><Relationship Type="http://schemas.openxmlformats.org/officeDocument/2006/relationships/slide" Target="/ppt/slides/slide5.xml" Id="R58a3be69694c4ea4" /><Relationship Type="http://schemas.openxmlformats.org/officeDocument/2006/relationships/slide" Target="/ppt/slides/slide6.xml" Id="R3c1c28808c484bbe" /><Relationship Type="http://schemas.openxmlformats.org/officeDocument/2006/relationships/slide" Target="/ppt/slides/slide7.xml" Id="Rdb629601f55847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6900f4aadd4d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0c904fbe64168" /><Relationship Type="http://schemas.openxmlformats.org/officeDocument/2006/relationships/theme" Target="/ppt/slideMasters/theme/theme1.xml" Id="Rf28d692f783243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e0c904fbe641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8e6fae0f84a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3ef536b3547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1964688f045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d5043151f4f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aad629ed64f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93d3c989049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e02df3cf741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DUVAL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DUVAL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−2 041 743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−46 655 439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−26 973 010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78 267 275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SAXEGAARD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Ingvald Ludvigsens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72 49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980 609 707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DUVAL INVEST AS</a:t>
            </a:r>
          </a:p>
        </p:txBody>
      </p:sp>
    </p:spTree>
  </p:cSld>
  <p:clrMapOvr>
    <a:masterClrMapping xmlns:a="http://schemas.openxmlformats.org/drawingml/2006/main"/>
  </p:clrMapOvr>
</p:sld>
</file>