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a1704e5fd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1c23b2d654917"/>
  </p:sldMasterIdLst>
  <p:sldIdLst>
    <p:sldId xmlns:r="http://schemas.openxmlformats.org/officeDocument/2006/relationships" id="256" r:id="R6be96f69e4994fab"/>
    <p:sldId xmlns:r="http://schemas.openxmlformats.org/officeDocument/2006/relationships" id="257" r:id="Ra8f4fbd793754e04"/>
    <p:sldId xmlns:r="http://schemas.openxmlformats.org/officeDocument/2006/relationships" id="258" r:id="Rb0cfd9ee89644465"/>
    <p:sldId xmlns:r="http://schemas.openxmlformats.org/officeDocument/2006/relationships" id="259" r:id="Rf575379b9d834e91"/>
    <p:sldId xmlns:r="http://schemas.openxmlformats.org/officeDocument/2006/relationships" id="260" r:id="R59fcdd2cc1fc4bc4"/>
    <p:sldId xmlns:r="http://schemas.openxmlformats.org/officeDocument/2006/relationships" id="261" r:id="R3547679d880c4de3"/>
    <p:sldId xmlns:r="http://schemas.openxmlformats.org/officeDocument/2006/relationships" id="262" r:id="Rf3eb3df2822445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1c23b2d654917" /><Relationship Type="http://schemas.openxmlformats.org/officeDocument/2006/relationships/slide" Target="/ppt/slides/slide1.xml" Id="R6be96f69e4994fab" /><Relationship Type="http://schemas.openxmlformats.org/officeDocument/2006/relationships/slide" Target="/ppt/slides/slide2.xml" Id="Ra8f4fbd793754e04" /><Relationship Type="http://schemas.openxmlformats.org/officeDocument/2006/relationships/slide" Target="/ppt/slides/slide3.xml" Id="Rb0cfd9ee89644465" /><Relationship Type="http://schemas.openxmlformats.org/officeDocument/2006/relationships/slide" Target="/ppt/slides/slide4.xml" Id="Rf575379b9d834e91" /><Relationship Type="http://schemas.openxmlformats.org/officeDocument/2006/relationships/slide" Target="/ppt/slides/slide5.xml" Id="R59fcdd2cc1fc4bc4" /><Relationship Type="http://schemas.openxmlformats.org/officeDocument/2006/relationships/slide" Target="/ppt/slides/slide6.xml" Id="R3547679d880c4de3" /><Relationship Type="http://schemas.openxmlformats.org/officeDocument/2006/relationships/slide" Target="/ppt/slides/slide7.xml" Id="Rf3eb3df2822445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1f5ce36ab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512f2261e4cdb" /><Relationship Type="http://schemas.openxmlformats.org/officeDocument/2006/relationships/theme" Target="/ppt/slideMasters/theme/theme1.xml" Id="Rcfa183355ca4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512f2261e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840b92f74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1b9f7901f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d73cdc5c1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282945d1c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1e3a374c640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782e8b01b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a793e589c4a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REGNSKAPSRINGEN SOON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REGNSKAPSRINGEN 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REGNSKAPSRINGEN SOON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REGNSKAPSRINGEN 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REGNSKAPSRINGEN 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REGNSKAPSRINGEN 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7 565 842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3 750 384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REGNSKAPSRINGEN 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SKOGLUND EVA SVEEN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SVEEN HILDE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REGNSKAPSRINGEN 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98 31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980 614 107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REGNSKAPSRINGEN SOON AS</a:t>
            </a:r>
          </a:p>
        </p:txBody>
      </p:sp>
    </p:spTree>
  </p:cSld>
  <p:clrMapOvr>
    <a:masterClrMapping xmlns:a="http://schemas.openxmlformats.org/drawingml/2006/main"/>
  </p:clrMapOvr>
</p:sld>
</file>