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f422032d0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f50c773f84dc3"/>
  </p:sldMasterIdLst>
  <p:sldIdLst>
    <p:sldId xmlns:r="http://schemas.openxmlformats.org/officeDocument/2006/relationships" id="256" r:id="R25ca0794b18c4a72"/>
    <p:sldId xmlns:r="http://schemas.openxmlformats.org/officeDocument/2006/relationships" id="257" r:id="Rd7918de63b9341bd"/>
    <p:sldId xmlns:r="http://schemas.openxmlformats.org/officeDocument/2006/relationships" id="258" r:id="R224b428403e24306"/>
    <p:sldId xmlns:r="http://schemas.openxmlformats.org/officeDocument/2006/relationships" id="259" r:id="R4a2bb3fb66f8406f"/>
    <p:sldId xmlns:r="http://schemas.openxmlformats.org/officeDocument/2006/relationships" id="260" r:id="Re46c936a68c9413d"/>
    <p:sldId xmlns:r="http://schemas.openxmlformats.org/officeDocument/2006/relationships" id="261" r:id="R7805cd7011d6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f50c773f84dc3" /><Relationship Type="http://schemas.openxmlformats.org/officeDocument/2006/relationships/slide" Target="/ppt/slides/slide1.xml" Id="R25ca0794b18c4a72" /><Relationship Type="http://schemas.openxmlformats.org/officeDocument/2006/relationships/slide" Target="/ppt/slides/slide2.xml" Id="Rd7918de63b9341bd" /><Relationship Type="http://schemas.openxmlformats.org/officeDocument/2006/relationships/slide" Target="/ppt/slides/slide3.xml" Id="R224b428403e24306" /><Relationship Type="http://schemas.openxmlformats.org/officeDocument/2006/relationships/slide" Target="/ppt/slides/slide4.xml" Id="R4a2bb3fb66f8406f" /><Relationship Type="http://schemas.openxmlformats.org/officeDocument/2006/relationships/slide" Target="/ppt/slides/slide5.xml" Id="Re46c936a68c9413d" /><Relationship Type="http://schemas.openxmlformats.org/officeDocument/2006/relationships/slide" Target="/ppt/slides/slide6.xml" Id="R7805cd7011d6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75c685798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b999378e4272" /><Relationship Type="http://schemas.openxmlformats.org/officeDocument/2006/relationships/theme" Target="/ppt/slideMasters/theme/theme1.xml" Id="Rdd50564cd524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8b999378e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bfafedb1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28b3c1fd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27589a0f3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2da7d9044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01c2646c1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57fc40184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NOTØY REGNSKAPSSERVICE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NOTØY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NOTØY REGNSKAPSSERVICE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NOTØY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NOTØY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NOTØY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NOTØY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13 87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terje@notoy.no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980 624 382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NOTØY REGNSKAPSSERVICE</a:t>
            </a:r>
          </a:p>
        </p:txBody>
      </p:sp>
    </p:spTree>
  </p:cSld>
  <p:clrMapOvr>
    <a:masterClrMapping xmlns:a="http://schemas.openxmlformats.org/drawingml/2006/main"/>
  </p:clrMapOvr>
</p:sld>
</file>