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1fc14238de42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48f953eba6494d"/>
  </p:sldMasterIdLst>
  <p:sldIdLst>
    <p:sldId xmlns:r="http://schemas.openxmlformats.org/officeDocument/2006/relationships" id="256" r:id="Re78da7136e144c91"/>
    <p:sldId xmlns:r="http://schemas.openxmlformats.org/officeDocument/2006/relationships" id="257" r:id="R3cf2eab25fdf4396"/>
    <p:sldId xmlns:r="http://schemas.openxmlformats.org/officeDocument/2006/relationships" id="258" r:id="Re4888703cc8143bc"/>
    <p:sldId xmlns:r="http://schemas.openxmlformats.org/officeDocument/2006/relationships" id="259" r:id="Rd8cc87c9f2ad4666"/>
    <p:sldId xmlns:r="http://schemas.openxmlformats.org/officeDocument/2006/relationships" id="260" r:id="Ra5444ccdb5c24341"/>
    <p:sldId xmlns:r="http://schemas.openxmlformats.org/officeDocument/2006/relationships" id="261" r:id="Rd710e24b0a7b4101"/>
    <p:sldId xmlns:r="http://schemas.openxmlformats.org/officeDocument/2006/relationships" id="262" r:id="Ra81e183b70fc47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8f953eba6494d" /><Relationship Type="http://schemas.openxmlformats.org/officeDocument/2006/relationships/slide" Target="/ppt/slides/slide1.xml" Id="Re78da7136e144c91" /><Relationship Type="http://schemas.openxmlformats.org/officeDocument/2006/relationships/slide" Target="/ppt/slides/slide2.xml" Id="R3cf2eab25fdf4396" /><Relationship Type="http://schemas.openxmlformats.org/officeDocument/2006/relationships/slide" Target="/ppt/slides/slide3.xml" Id="Re4888703cc8143bc" /><Relationship Type="http://schemas.openxmlformats.org/officeDocument/2006/relationships/slide" Target="/ppt/slides/slide4.xml" Id="Rd8cc87c9f2ad4666" /><Relationship Type="http://schemas.openxmlformats.org/officeDocument/2006/relationships/slide" Target="/ppt/slides/slide5.xml" Id="Ra5444ccdb5c24341" /><Relationship Type="http://schemas.openxmlformats.org/officeDocument/2006/relationships/slide" Target="/ppt/slides/slide6.xml" Id="Rd710e24b0a7b4101" /><Relationship Type="http://schemas.openxmlformats.org/officeDocument/2006/relationships/slide" Target="/ppt/slides/slide7.xml" Id="Ra81e183b70fc47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d912561484c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b10d30f55421f" /><Relationship Type="http://schemas.openxmlformats.org/officeDocument/2006/relationships/theme" Target="/ppt/slideMasters/theme/theme1.xml" Id="R9c72d0d9ea3540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5b10d30f5542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9da96785f48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899ecb21544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b1cb1b4394b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12e734a6f40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079f2f98642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8a2528b704e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c1e8f0a7742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TEQVA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TEQVA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TEQVA 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TEQVA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TEQVA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TEQVA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29 296 381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−4 626 503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76 175 787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249 064 068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479 179 274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TEQVA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INVESTERING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 RAVNDAL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TEQVA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dag@sig-halvorsen.no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980 647 943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TEQVA GRUPPEN AS</a:t>
            </a:r>
          </a:p>
        </p:txBody>
      </p:sp>
    </p:spTree>
  </p:cSld>
  <p:clrMapOvr>
    <a:masterClrMapping xmlns:a="http://schemas.openxmlformats.org/drawingml/2006/main"/>
  </p:clrMapOvr>
</p:sld>
</file>