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dad175794445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3dd2fdfab74068"/>
  </p:sldMasterIdLst>
  <p:sldIdLst>
    <p:sldId xmlns:r="http://schemas.openxmlformats.org/officeDocument/2006/relationships" id="256" r:id="R3ded5b0a354e48e6"/>
    <p:sldId xmlns:r="http://schemas.openxmlformats.org/officeDocument/2006/relationships" id="257" r:id="R2e31025249aa4929"/>
    <p:sldId xmlns:r="http://schemas.openxmlformats.org/officeDocument/2006/relationships" id="258" r:id="R6b5ffd284a5e4156"/>
    <p:sldId xmlns:r="http://schemas.openxmlformats.org/officeDocument/2006/relationships" id="259" r:id="Rb567f64d77a74f8a"/>
    <p:sldId xmlns:r="http://schemas.openxmlformats.org/officeDocument/2006/relationships" id="260" r:id="Rf10c4f05ddd547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3dd2fdfab74068" /><Relationship Type="http://schemas.openxmlformats.org/officeDocument/2006/relationships/slide" Target="/ppt/slides/slide1.xml" Id="R3ded5b0a354e48e6" /><Relationship Type="http://schemas.openxmlformats.org/officeDocument/2006/relationships/slide" Target="/ppt/slides/slide2.xml" Id="R2e31025249aa4929" /><Relationship Type="http://schemas.openxmlformats.org/officeDocument/2006/relationships/slide" Target="/ppt/slides/slide3.xml" Id="R6b5ffd284a5e4156" /><Relationship Type="http://schemas.openxmlformats.org/officeDocument/2006/relationships/slide" Target="/ppt/slides/slide4.xml" Id="Rb567f64d77a74f8a" /><Relationship Type="http://schemas.openxmlformats.org/officeDocument/2006/relationships/slide" Target="/ppt/slides/slide5.xml" Id="Rf10c4f05ddd547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accea2827f44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3c509cb054d8c" /><Relationship Type="http://schemas.openxmlformats.org/officeDocument/2006/relationships/theme" Target="/ppt/slideMasters/theme/theme1.xml" Id="R3ca3def3b6a04d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83c509cb054d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097c27dde4d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cbc2c34a248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13e19c70949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f42e22fa749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a02d4e9c940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MASKINSERVICE Arne Jørgen Bøhnsdalen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MASKINSERVICE Arne Jørgen Bøhnsdalen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MASKINSERVICE Arne Jørgen Bøhnsdalen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MASKINSERVICE Arne Jørgen Bøhnsdalen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MASKINSERVICE Arne Jørgen Bøhnsdalen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MASKINSERVICE Arne Jørgen Bøhnsdalen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Stømnervegen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bonsedal@online.no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980 649 121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MASKINSERVICE Arne Jørgen Bøhnsdalen</a:t>
            </a:r>
          </a:p>
        </p:txBody>
      </p:sp>
    </p:spTree>
  </p:cSld>
  <p:clrMapOvr>
    <a:masterClrMapping xmlns:a="http://schemas.openxmlformats.org/drawingml/2006/main"/>
  </p:clrMapOvr>
</p:sld>
</file>