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80374e36b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583b52d9f45ca"/>
  </p:sldMasterIdLst>
  <p:sldIdLst>
    <p:sldId xmlns:r="http://schemas.openxmlformats.org/officeDocument/2006/relationships" id="256" r:id="Re525f82bdbb54a7d"/>
    <p:sldId xmlns:r="http://schemas.openxmlformats.org/officeDocument/2006/relationships" id="257" r:id="Rf0183c1deb3a42ba"/>
    <p:sldId xmlns:r="http://schemas.openxmlformats.org/officeDocument/2006/relationships" id="258" r:id="R64993f924e5b437b"/>
    <p:sldId xmlns:r="http://schemas.openxmlformats.org/officeDocument/2006/relationships" id="259" r:id="R4b16b838e3644544"/>
    <p:sldId xmlns:r="http://schemas.openxmlformats.org/officeDocument/2006/relationships" id="260" r:id="R9a753369362c42f2"/>
    <p:sldId xmlns:r="http://schemas.openxmlformats.org/officeDocument/2006/relationships" id="261" r:id="Rc6110161d7804f92"/>
    <p:sldId xmlns:r="http://schemas.openxmlformats.org/officeDocument/2006/relationships" id="262" r:id="Rb3dff2f7445a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583b52d9f45ca" /><Relationship Type="http://schemas.openxmlformats.org/officeDocument/2006/relationships/slide" Target="/ppt/slides/slide1.xml" Id="Re525f82bdbb54a7d" /><Relationship Type="http://schemas.openxmlformats.org/officeDocument/2006/relationships/slide" Target="/ppt/slides/slide2.xml" Id="Rf0183c1deb3a42ba" /><Relationship Type="http://schemas.openxmlformats.org/officeDocument/2006/relationships/slide" Target="/ppt/slides/slide3.xml" Id="R64993f924e5b437b" /><Relationship Type="http://schemas.openxmlformats.org/officeDocument/2006/relationships/slide" Target="/ppt/slides/slide4.xml" Id="R4b16b838e3644544" /><Relationship Type="http://schemas.openxmlformats.org/officeDocument/2006/relationships/slide" Target="/ppt/slides/slide5.xml" Id="R9a753369362c42f2" /><Relationship Type="http://schemas.openxmlformats.org/officeDocument/2006/relationships/slide" Target="/ppt/slides/slide6.xml" Id="Rc6110161d7804f92" /><Relationship Type="http://schemas.openxmlformats.org/officeDocument/2006/relationships/slide" Target="/ppt/slides/slide7.xml" Id="Rb3dff2f7445a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f21575265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3bda06cf4c4e" /><Relationship Type="http://schemas.openxmlformats.org/officeDocument/2006/relationships/theme" Target="/ppt/slideMasters/theme/theme1.xml" Id="R660e5d5bc05d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13bda06cf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9863a1fe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bdf209d8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7f9023f2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c4709570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f71b8111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f95053c340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7247609d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REFSNES 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LAKS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502 232 566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51 906 619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28 283 626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243 059 878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489 041 342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FISKEINDUSTRI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SALMAR FARMING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980 649 598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LAKS AS</a:t>
            </a:r>
          </a:p>
        </p:txBody>
      </p:sp>
    </p:spTree>
  </p:cSld>
  <p:clrMapOvr>
    <a:masterClrMapping xmlns:a="http://schemas.openxmlformats.org/drawingml/2006/main"/>
  </p:clrMapOvr>
</p:sld>
</file>