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a3ba69e08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5ee7c5a5eb419e"/>
  </p:sldMasterIdLst>
  <p:sldIdLst>
    <p:sldId xmlns:r="http://schemas.openxmlformats.org/officeDocument/2006/relationships" id="256" r:id="Rfec290bb3a2b4ebd"/>
    <p:sldId xmlns:r="http://schemas.openxmlformats.org/officeDocument/2006/relationships" id="257" r:id="Rfcd46c3935904ee1"/>
    <p:sldId xmlns:r="http://schemas.openxmlformats.org/officeDocument/2006/relationships" id="258" r:id="R969f1d74cd9a498f"/>
    <p:sldId xmlns:r="http://schemas.openxmlformats.org/officeDocument/2006/relationships" id="259" r:id="R5d4f8f2a58c6469b"/>
    <p:sldId xmlns:r="http://schemas.openxmlformats.org/officeDocument/2006/relationships" id="260" r:id="R48146b66261f4d90"/>
    <p:sldId xmlns:r="http://schemas.openxmlformats.org/officeDocument/2006/relationships" id="261" r:id="R58a70185947f4744"/>
    <p:sldId xmlns:r="http://schemas.openxmlformats.org/officeDocument/2006/relationships" id="262" r:id="Rcc7c9387e2204f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ee7c5a5eb419e" /><Relationship Type="http://schemas.openxmlformats.org/officeDocument/2006/relationships/slide" Target="/ppt/slides/slide1.xml" Id="Rfec290bb3a2b4ebd" /><Relationship Type="http://schemas.openxmlformats.org/officeDocument/2006/relationships/slide" Target="/ppt/slides/slide2.xml" Id="Rfcd46c3935904ee1" /><Relationship Type="http://schemas.openxmlformats.org/officeDocument/2006/relationships/slide" Target="/ppt/slides/slide3.xml" Id="R969f1d74cd9a498f" /><Relationship Type="http://schemas.openxmlformats.org/officeDocument/2006/relationships/slide" Target="/ppt/slides/slide4.xml" Id="R5d4f8f2a58c6469b" /><Relationship Type="http://schemas.openxmlformats.org/officeDocument/2006/relationships/slide" Target="/ppt/slides/slide5.xml" Id="R48146b66261f4d90" /><Relationship Type="http://schemas.openxmlformats.org/officeDocument/2006/relationships/slide" Target="/ppt/slides/slide6.xml" Id="R58a70185947f4744" /><Relationship Type="http://schemas.openxmlformats.org/officeDocument/2006/relationships/slide" Target="/ppt/slides/slide7.xml" Id="Rcc7c9387e2204f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30c911bf4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c7de06dd743b1" /><Relationship Type="http://schemas.openxmlformats.org/officeDocument/2006/relationships/theme" Target="/ppt/slideMasters/theme/theme1.xml" Id="R0957b0b327cb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1c7de06dd7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4c12b7e0844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0d30201fe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1e0a5fc0644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7d14eaa78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3f80077344f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a23d3a51d49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4860a652e4a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HAUGLI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806 562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−2 207 975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371 651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30 222 649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44 440 140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HARALDSVANGEN AS  –  60,2 %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BKH INVEST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EHH INVEST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EMH INVEST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HARALDSVANGEN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BKH INVEST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post@haugli.no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980 650 871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 AS</a:t>
            </a:r>
          </a:p>
        </p:txBody>
      </p:sp>
    </p:spTree>
  </p:cSld>
  <p:clrMapOvr>
    <a:masterClrMapping xmlns:a="http://schemas.openxmlformats.org/drawingml/2006/main"/>
  </p:clrMapOvr>
</p:sld>
</file>