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49c8cb38a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684176618426a"/>
  </p:sldMasterIdLst>
  <p:sldIdLst>
    <p:sldId xmlns:r="http://schemas.openxmlformats.org/officeDocument/2006/relationships" id="256" r:id="R5933da8dacba4072"/>
    <p:sldId xmlns:r="http://schemas.openxmlformats.org/officeDocument/2006/relationships" id="257" r:id="R4b1bc82cbf514770"/>
    <p:sldId xmlns:r="http://schemas.openxmlformats.org/officeDocument/2006/relationships" id="258" r:id="Rf3f2589d4c4d4b86"/>
    <p:sldId xmlns:r="http://schemas.openxmlformats.org/officeDocument/2006/relationships" id="259" r:id="Ra78738b3e1204c07"/>
    <p:sldId xmlns:r="http://schemas.openxmlformats.org/officeDocument/2006/relationships" id="260" r:id="R8471f57d0b8c4f9d"/>
    <p:sldId xmlns:r="http://schemas.openxmlformats.org/officeDocument/2006/relationships" id="261" r:id="Rb3789bdff0e74574"/>
    <p:sldId xmlns:r="http://schemas.openxmlformats.org/officeDocument/2006/relationships" id="262" r:id="Ra0da10e33f26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684176618426a" /><Relationship Type="http://schemas.openxmlformats.org/officeDocument/2006/relationships/slide" Target="/ppt/slides/slide1.xml" Id="R5933da8dacba4072" /><Relationship Type="http://schemas.openxmlformats.org/officeDocument/2006/relationships/slide" Target="/ppt/slides/slide2.xml" Id="R4b1bc82cbf514770" /><Relationship Type="http://schemas.openxmlformats.org/officeDocument/2006/relationships/slide" Target="/ppt/slides/slide3.xml" Id="Rf3f2589d4c4d4b86" /><Relationship Type="http://schemas.openxmlformats.org/officeDocument/2006/relationships/slide" Target="/ppt/slides/slide4.xml" Id="Ra78738b3e1204c07" /><Relationship Type="http://schemas.openxmlformats.org/officeDocument/2006/relationships/slide" Target="/ppt/slides/slide5.xml" Id="R8471f57d0b8c4f9d" /><Relationship Type="http://schemas.openxmlformats.org/officeDocument/2006/relationships/slide" Target="/ppt/slides/slide6.xml" Id="Rb3789bdff0e74574" /><Relationship Type="http://schemas.openxmlformats.org/officeDocument/2006/relationships/slide" Target="/ppt/slides/slide7.xml" Id="Ra0da10e33f26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e929b6e24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563a5e714c31" /><Relationship Type="http://schemas.openxmlformats.org/officeDocument/2006/relationships/theme" Target="/ppt/slideMasters/theme/theme1.xml" Id="R773d112c6028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a563a5e71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44250c39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7ca69618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e68723fe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98f1b6e2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6e472fc9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e3ca1360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db56f186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HVITSAND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HVITSAND ELEKTRO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HVITSAND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25 93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kontakt@hvitsand.no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www.hvitsand.no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980 666 867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HVITSAND ELEKTRO AS</a:t>
            </a:r>
          </a:p>
        </p:txBody>
      </p:sp>
    </p:spTree>
  </p:cSld>
  <p:clrMapOvr>
    <a:masterClrMapping xmlns:a="http://schemas.openxmlformats.org/drawingml/2006/main"/>
  </p:clrMapOvr>
</p:sld>
</file>