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da850e302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655cb9d074804"/>
  </p:sldMasterIdLst>
  <p:sldIdLst>
    <p:sldId xmlns:r="http://schemas.openxmlformats.org/officeDocument/2006/relationships" id="256" r:id="R49770fb057404eef"/>
    <p:sldId xmlns:r="http://schemas.openxmlformats.org/officeDocument/2006/relationships" id="257" r:id="Rbb04b64079d14363"/>
    <p:sldId xmlns:r="http://schemas.openxmlformats.org/officeDocument/2006/relationships" id="258" r:id="Rf0a7fe24088e4154"/>
    <p:sldId xmlns:r="http://schemas.openxmlformats.org/officeDocument/2006/relationships" id="259" r:id="Rab1f8c3ece804356"/>
    <p:sldId xmlns:r="http://schemas.openxmlformats.org/officeDocument/2006/relationships" id="260" r:id="R3293d170fae94499"/>
    <p:sldId xmlns:r="http://schemas.openxmlformats.org/officeDocument/2006/relationships" id="261" r:id="R0df382fcae9849eb"/>
    <p:sldId xmlns:r="http://schemas.openxmlformats.org/officeDocument/2006/relationships" id="262" r:id="R2fda832e46f3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655cb9d074804" /><Relationship Type="http://schemas.openxmlformats.org/officeDocument/2006/relationships/slide" Target="/ppt/slides/slide1.xml" Id="R49770fb057404eef" /><Relationship Type="http://schemas.openxmlformats.org/officeDocument/2006/relationships/slide" Target="/ppt/slides/slide2.xml" Id="Rbb04b64079d14363" /><Relationship Type="http://schemas.openxmlformats.org/officeDocument/2006/relationships/slide" Target="/ppt/slides/slide3.xml" Id="Rf0a7fe24088e4154" /><Relationship Type="http://schemas.openxmlformats.org/officeDocument/2006/relationships/slide" Target="/ppt/slides/slide4.xml" Id="Rab1f8c3ece804356" /><Relationship Type="http://schemas.openxmlformats.org/officeDocument/2006/relationships/slide" Target="/ppt/slides/slide5.xml" Id="R3293d170fae94499" /><Relationship Type="http://schemas.openxmlformats.org/officeDocument/2006/relationships/slide" Target="/ppt/slides/slide6.xml" Id="R0df382fcae9849eb" /><Relationship Type="http://schemas.openxmlformats.org/officeDocument/2006/relationships/slide" Target="/ppt/slides/slide7.xml" Id="R2fda832e46f3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5028b71f1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43ebc1525401f" /><Relationship Type="http://schemas.openxmlformats.org/officeDocument/2006/relationships/theme" Target="/ppt/slideMasters/theme/theme1.xml" Id="R8f249ffd5bc5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43ebc1525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af7e6b96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7616dbc3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b0f4b7f0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61f6b3c5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1f9cb248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4be827a2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b7d5946d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AAMODT RØR I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RØR I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RØR I SØR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RØR I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RØR I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RØR I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92 916 161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6 317 389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5 020 137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32 001 160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RØR I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RØR I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05 15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post@aamodtvvs.no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980 679 551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RØR I SØR AS</a:t>
            </a:r>
          </a:p>
        </p:txBody>
      </p:sp>
    </p:spTree>
  </p:cSld>
  <p:clrMapOvr>
    <a:masterClrMapping xmlns:a="http://schemas.openxmlformats.org/drawingml/2006/main"/>
  </p:clrMapOvr>
</p:sld>
</file>