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afdf0acb3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42e954472481e"/>
  </p:sldMasterIdLst>
  <p:sldIdLst>
    <p:sldId xmlns:r="http://schemas.openxmlformats.org/officeDocument/2006/relationships" id="256" r:id="R3e6b2ded56cc4d56"/>
    <p:sldId xmlns:r="http://schemas.openxmlformats.org/officeDocument/2006/relationships" id="257" r:id="Rfe169605f3bc421f"/>
    <p:sldId xmlns:r="http://schemas.openxmlformats.org/officeDocument/2006/relationships" id="258" r:id="Re7b1cc70d9d7458d"/>
    <p:sldId xmlns:r="http://schemas.openxmlformats.org/officeDocument/2006/relationships" id="259" r:id="R73eb9ca39da14adc"/>
    <p:sldId xmlns:r="http://schemas.openxmlformats.org/officeDocument/2006/relationships" id="260" r:id="R65e6dd77c9ac4e8f"/>
    <p:sldId xmlns:r="http://schemas.openxmlformats.org/officeDocument/2006/relationships" id="261" r:id="R8422a7d697c74603"/>
    <p:sldId xmlns:r="http://schemas.openxmlformats.org/officeDocument/2006/relationships" id="262" r:id="R1da75c786eae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42e954472481e" /><Relationship Type="http://schemas.openxmlformats.org/officeDocument/2006/relationships/slide" Target="/ppt/slides/slide1.xml" Id="R3e6b2ded56cc4d56" /><Relationship Type="http://schemas.openxmlformats.org/officeDocument/2006/relationships/slide" Target="/ppt/slides/slide2.xml" Id="Rfe169605f3bc421f" /><Relationship Type="http://schemas.openxmlformats.org/officeDocument/2006/relationships/slide" Target="/ppt/slides/slide3.xml" Id="Re7b1cc70d9d7458d" /><Relationship Type="http://schemas.openxmlformats.org/officeDocument/2006/relationships/slide" Target="/ppt/slides/slide4.xml" Id="R73eb9ca39da14adc" /><Relationship Type="http://schemas.openxmlformats.org/officeDocument/2006/relationships/slide" Target="/ppt/slides/slide5.xml" Id="R65e6dd77c9ac4e8f" /><Relationship Type="http://schemas.openxmlformats.org/officeDocument/2006/relationships/slide" Target="/ppt/slides/slide6.xml" Id="R8422a7d697c74603" /><Relationship Type="http://schemas.openxmlformats.org/officeDocument/2006/relationships/slide" Target="/ppt/slides/slide7.xml" Id="R1da75c786eae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37a994fa6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0d0e03ed24cc0" /><Relationship Type="http://schemas.openxmlformats.org/officeDocument/2006/relationships/theme" Target="/ppt/slideMasters/theme/theme1.xml" Id="Rb51b90326613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0d0e03ed2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0668b0a8a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1f7c526b2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6f8863a9a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c4d30c7248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a6e213995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6f643d83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9633945ec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ENTREPRENØR AS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73 228 928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19 218 730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16 328 544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76 372 896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93 609 417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DAUGAARD ASBJØRN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DAUGAARD JAN HENRY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Langgate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75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980 684 717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ENTREPRENØR AS</a:t>
            </a:r>
          </a:p>
        </p:txBody>
      </p:sp>
    </p:spTree>
  </p:cSld>
  <p:clrMapOvr>
    <a:masterClrMapping xmlns:a="http://schemas.openxmlformats.org/drawingml/2006/main"/>
  </p:clrMapOvr>
</p:sld>
</file>