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2da034817844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9fc35c65ea493a"/>
  </p:sldMasterIdLst>
  <p:sldIdLst>
    <p:sldId xmlns:r="http://schemas.openxmlformats.org/officeDocument/2006/relationships" id="256" r:id="R435d8d115b86462d"/>
    <p:sldId xmlns:r="http://schemas.openxmlformats.org/officeDocument/2006/relationships" id="257" r:id="Rddd1eebd28de407e"/>
    <p:sldId xmlns:r="http://schemas.openxmlformats.org/officeDocument/2006/relationships" id="258" r:id="R3d23171fd91f49d3"/>
    <p:sldId xmlns:r="http://schemas.openxmlformats.org/officeDocument/2006/relationships" id="259" r:id="R23822cb184454a90"/>
    <p:sldId xmlns:r="http://schemas.openxmlformats.org/officeDocument/2006/relationships" id="260" r:id="R51bcffa5f3624c50"/>
    <p:sldId xmlns:r="http://schemas.openxmlformats.org/officeDocument/2006/relationships" id="261" r:id="Rae9ebf3f8bdc4de0"/>
    <p:sldId xmlns:r="http://schemas.openxmlformats.org/officeDocument/2006/relationships" id="262" r:id="R23700468eb1f4b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9fc35c65ea493a" /><Relationship Type="http://schemas.openxmlformats.org/officeDocument/2006/relationships/slide" Target="/ppt/slides/slide1.xml" Id="R435d8d115b86462d" /><Relationship Type="http://schemas.openxmlformats.org/officeDocument/2006/relationships/slide" Target="/ppt/slides/slide2.xml" Id="Rddd1eebd28de407e" /><Relationship Type="http://schemas.openxmlformats.org/officeDocument/2006/relationships/slide" Target="/ppt/slides/slide3.xml" Id="R3d23171fd91f49d3" /><Relationship Type="http://schemas.openxmlformats.org/officeDocument/2006/relationships/slide" Target="/ppt/slides/slide4.xml" Id="R23822cb184454a90" /><Relationship Type="http://schemas.openxmlformats.org/officeDocument/2006/relationships/slide" Target="/ppt/slides/slide5.xml" Id="R51bcffa5f3624c50" /><Relationship Type="http://schemas.openxmlformats.org/officeDocument/2006/relationships/slide" Target="/ppt/slides/slide6.xml" Id="Rae9ebf3f8bdc4de0" /><Relationship Type="http://schemas.openxmlformats.org/officeDocument/2006/relationships/slide" Target="/ppt/slides/slide7.xml" Id="R23700468eb1f4b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fef3e810324c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6423d601a494c" /><Relationship Type="http://schemas.openxmlformats.org/officeDocument/2006/relationships/theme" Target="/ppt/slideMasters/theme/theme1.xml" Id="R4c70201232324b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b6423d601a49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8c03d1f7844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d0d24a06c4b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8987dbf4a4b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49bbee6be48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d15f7d5ed41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d40d75ef14e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e942df2624e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PROGRAMINVEST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PROGRAMINVEST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PROGRAMINVEST AS ble etablert [år] og holder til i Gran.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PROGRAMINVEST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PROGRAMINVEST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PROGRAMINVEST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1 635 485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10 686 907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11 595 687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PROGRAMINVEST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PROGRAMINVEST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2750 Gran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980 692 019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PROGRAMINVEST AS</a:t>
            </a:r>
          </a:p>
        </p:txBody>
      </p:sp>
    </p:spTree>
  </p:cSld>
  <p:clrMapOvr>
    <a:masterClrMapping xmlns:a="http://schemas.openxmlformats.org/drawingml/2006/main"/>
  </p:clrMapOvr>
</p:sld>
</file>