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6641932397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c710aa5c84f3a"/>
  </p:sldMasterIdLst>
  <p:sldIdLst>
    <p:sldId xmlns:r="http://schemas.openxmlformats.org/officeDocument/2006/relationships" id="256" r:id="R8a17c32834bd495e"/>
    <p:sldId xmlns:r="http://schemas.openxmlformats.org/officeDocument/2006/relationships" id="257" r:id="R2b14d46f7b344504"/>
    <p:sldId xmlns:r="http://schemas.openxmlformats.org/officeDocument/2006/relationships" id="258" r:id="R203d7d3db6e64189"/>
    <p:sldId xmlns:r="http://schemas.openxmlformats.org/officeDocument/2006/relationships" id="259" r:id="Ra241d23e5e344584"/>
    <p:sldId xmlns:r="http://schemas.openxmlformats.org/officeDocument/2006/relationships" id="260" r:id="Ra2ee095d7c304b4a"/>
    <p:sldId xmlns:r="http://schemas.openxmlformats.org/officeDocument/2006/relationships" id="261" r:id="R979c7fd93b084f7f"/>
    <p:sldId xmlns:r="http://schemas.openxmlformats.org/officeDocument/2006/relationships" id="262" r:id="R4b41e07e5dee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c710aa5c84f3a" /><Relationship Type="http://schemas.openxmlformats.org/officeDocument/2006/relationships/slide" Target="/ppt/slides/slide1.xml" Id="R8a17c32834bd495e" /><Relationship Type="http://schemas.openxmlformats.org/officeDocument/2006/relationships/slide" Target="/ppt/slides/slide2.xml" Id="R2b14d46f7b344504" /><Relationship Type="http://schemas.openxmlformats.org/officeDocument/2006/relationships/slide" Target="/ppt/slides/slide3.xml" Id="R203d7d3db6e64189" /><Relationship Type="http://schemas.openxmlformats.org/officeDocument/2006/relationships/slide" Target="/ppt/slides/slide4.xml" Id="Ra241d23e5e344584" /><Relationship Type="http://schemas.openxmlformats.org/officeDocument/2006/relationships/slide" Target="/ppt/slides/slide5.xml" Id="Ra2ee095d7c304b4a" /><Relationship Type="http://schemas.openxmlformats.org/officeDocument/2006/relationships/slide" Target="/ppt/slides/slide6.xml" Id="R979c7fd93b084f7f" /><Relationship Type="http://schemas.openxmlformats.org/officeDocument/2006/relationships/slide" Target="/ppt/slides/slide7.xml" Id="R4b41e07e5dee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3022109dc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4979d4f044ed" /><Relationship Type="http://schemas.openxmlformats.org/officeDocument/2006/relationships/theme" Target="/ppt/slideMasters/theme/theme1.xml" Id="Rbcc5b65d2e61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a4979d4f0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949a4af34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a1e31dd07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6b309b464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aabc5ca25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3b88ce3cc4c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b8e1f5e8045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a0476af11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HAMLAGRØ HYTTESERVICE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HAMLAGRØ HYTTESERVICE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HAMLAGRØ HYTTESERVICE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HAMLAGRØ HYTTESERVICE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HAMLAGRØ HYTTESERVICE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HAMLAGRØ HYTTESERVICE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10 010 414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4 146 893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HAMLAGRØ HYTTESERVICE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SKJOLDLI EVEN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SKJOLDLI SONDRE SAUE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HAMLAGRØ HYTTESERVICE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Dalavegen 424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980 707 687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HAMLAGRØ HYTTESERVICE AS</a:t>
            </a:r>
          </a:p>
        </p:txBody>
      </p:sp>
    </p:spTree>
  </p:cSld>
  <p:clrMapOvr>
    <a:masterClrMapping xmlns:a="http://schemas.openxmlformats.org/drawingml/2006/main"/>
  </p:clrMapOvr>
</p:sld>
</file>