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28da0d0eb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3e9e7be4c4d1c"/>
  </p:sldMasterIdLst>
  <p:sldIdLst>
    <p:sldId xmlns:r="http://schemas.openxmlformats.org/officeDocument/2006/relationships" id="256" r:id="R639c3d8f2ce246a5"/>
    <p:sldId xmlns:r="http://schemas.openxmlformats.org/officeDocument/2006/relationships" id="257" r:id="R253896af3ac24d4d"/>
    <p:sldId xmlns:r="http://schemas.openxmlformats.org/officeDocument/2006/relationships" id="258" r:id="R89c87d2715fa4e28"/>
    <p:sldId xmlns:r="http://schemas.openxmlformats.org/officeDocument/2006/relationships" id="259" r:id="Rae18861436824872"/>
    <p:sldId xmlns:r="http://schemas.openxmlformats.org/officeDocument/2006/relationships" id="260" r:id="R191510c239774d76"/>
    <p:sldId xmlns:r="http://schemas.openxmlformats.org/officeDocument/2006/relationships" id="261" r:id="R561cd5f6534449f3"/>
    <p:sldId xmlns:r="http://schemas.openxmlformats.org/officeDocument/2006/relationships" id="262" r:id="R0c92f6039ca7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3e9e7be4c4d1c" /><Relationship Type="http://schemas.openxmlformats.org/officeDocument/2006/relationships/slide" Target="/ppt/slides/slide1.xml" Id="R639c3d8f2ce246a5" /><Relationship Type="http://schemas.openxmlformats.org/officeDocument/2006/relationships/slide" Target="/ppt/slides/slide2.xml" Id="R253896af3ac24d4d" /><Relationship Type="http://schemas.openxmlformats.org/officeDocument/2006/relationships/slide" Target="/ppt/slides/slide3.xml" Id="R89c87d2715fa4e28" /><Relationship Type="http://schemas.openxmlformats.org/officeDocument/2006/relationships/slide" Target="/ppt/slides/slide4.xml" Id="Rae18861436824872" /><Relationship Type="http://schemas.openxmlformats.org/officeDocument/2006/relationships/slide" Target="/ppt/slides/slide5.xml" Id="R191510c239774d76" /><Relationship Type="http://schemas.openxmlformats.org/officeDocument/2006/relationships/slide" Target="/ppt/slides/slide6.xml" Id="R561cd5f6534449f3" /><Relationship Type="http://schemas.openxmlformats.org/officeDocument/2006/relationships/slide" Target="/ppt/slides/slide7.xml" Id="R0c92f6039ca7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9d11b42c3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3fde9f3241c5" /><Relationship Type="http://schemas.openxmlformats.org/officeDocument/2006/relationships/theme" Target="/ppt/slideMasters/theme/theme1.xml" Id="R4d454586b808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a3fde9f32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ee098fc4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9997638a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df337b5b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6478990f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24f8db19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d6ee4e58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217e68fd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EKRHEIM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EKRHEIM EIENDOM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KRISTINE EKRHEIM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EKRHEIM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EKRHEIM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TORALF EKRHEIM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EKRHEIM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Aslaug Ekrheim, Lensmannsvegen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EKRHEIM EIENDOM AS</a:t>
            </a:r>
          </a:p>
        </p:txBody>
      </p:sp>
    </p:spTree>
  </p:cSld>
  <p:clrMapOvr>
    <a:masterClrMapping xmlns:a="http://schemas.openxmlformats.org/drawingml/2006/main"/>
  </p:clrMapOvr>
</p:sld>
</file>