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28d4e1d87446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5fe6da45234dcd"/>
  </p:sldMasterIdLst>
  <p:sldIdLst>
    <p:sldId xmlns:r="http://schemas.openxmlformats.org/officeDocument/2006/relationships" id="256" r:id="R0c6377b00429463e"/>
    <p:sldId xmlns:r="http://schemas.openxmlformats.org/officeDocument/2006/relationships" id="257" r:id="R973c58e407a04832"/>
    <p:sldId xmlns:r="http://schemas.openxmlformats.org/officeDocument/2006/relationships" id="258" r:id="Re01f3c47af524717"/>
    <p:sldId xmlns:r="http://schemas.openxmlformats.org/officeDocument/2006/relationships" id="259" r:id="R0e9979c10ec14685"/>
    <p:sldId xmlns:r="http://schemas.openxmlformats.org/officeDocument/2006/relationships" id="260" r:id="R144e90fb23004ab7"/>
    <p:sldId xmlns:r="http://schemas.openxmlformats.org/officeDocument/2006/relationships" id="261" r:id="R10573a9a19d84ada"/>
    <p:sldId xmlns:r="http://schemas.openxmlformats.org/officeDocument/2006/relationships" id="262" r:id="R1fbd645f759546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5fe6da45234dcd" /><Relationship Type="http://schemas.openxmlformats.org/officeDocument/2006/relationships/slide" Target="/ppt/slides/slide1.xml" Id="R0c6377b00429463e" /><Relationship Type="http://schemas.openxmlformats.org/officeDocument/2006/relationships/slide" Target="/ppt/slides/slide2.xml" Id="R973c58e407a04832" /><Relationship Type="http://schemas.openxmlformats.org/officeDocument/2006/relationships/slide" Target="/ppt/slides/slide3.xml" Id="Re01f3c47af524717" /><Relationship Type="http://schemas.openxmlformats.org/officeDocument/2006/relationships/slide" Target="/ppt/slides/slide4.xml" Id="R0e9979c10ec14685" /><Relationship Type="http://schemas.openxmlformats.org/officeDocument/2006/relationships/slide" Target="/ppt/slides/slide5.xml" Id="R144e90fb23004ab7" /><Relationship Type="http://schemas.openxmlformats.org/officeDocument/2006/relationships/slide" Target="/ppt/slides/slide6.xml" Id="R10573a9a19d84ada" /><Relationship Type="http://schemas.openxmlformats.org/officeDocument/2006/relationships/slide" Target="/ppt/slides/slide7.xml" Id="R1fbd645f759546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b5b56efaa348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a02739a2c4c33" /><Relationship Type="http://schemas.openxmlformats.org/officeDocument/2006/relationships/theme" Target="/ppt/slideMasters/theme/theme1.xml" Id="Ra1b3eaef42434f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0a02739a2c4c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9510c4b394d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52c48a0b442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68a76642e4e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0968976244e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6a7d535d24a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cc8577be04a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654faab0c41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NEW LINK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 LINK AS ble etablert [år] og holder til i Langangen.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32 691 749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30 920 780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30 731 877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200 626 489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203 640 913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LANGANGEN JAN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Markavegen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3947 Langangen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980 712 869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