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29d9443b7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378644cb74722"/>
  </p:sldMasterIdLst>
  <p:sldIdLst>
    <p:sldId xmlns:r="http://schemas.openxmlformats.org/officeDocument/2006/relationships" id="256" r:id="R213d1ddee2c54f4c"/>
    <p:sldId xmlns:r="http://schemas.openxmlformats.org/officeDocument/2006/relationships" id="257" r:id="R2ff960796c4b4e31"/>
    <p:sldId xmlns:r="http://schemas.openxmlformats.org/officeDocument/2006/relationships" id="258" r:id="Re889845de6434bd1"/>
    <p:sldId xmlns:r="http://schemas.openxmlformats.org/officeDocument/2006/relationships" id="259" r:id="R86d0fe93167f4ccc"/>
    <p:sldId xmlns:r="http://schemas.openxmlformats.org/officeDocument/2006/relationships" id="260" r:id="Ra3063797c440427e"/>
    <p:sldId xmlns:r="http://schemas.openxmlformats.org/officeDocument/2006/relationships" id="261" r:id="R84078c3fbbc249c9"/>
    <p:sldId xmlns:r="http://schemas.openxmlformats.org/officeDocument/2006/relationships" id="262" r:id="Rea270bab0d56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378644cb74722" /><Relationship Type="http://schemas.openxmlformats.org/officeDocument/2006/relationships/slide" Target="/ppt/slides/slide1.xml" Id="R213d1ddee2c54f4c" /><Relationship Type="http://schemas.openxmlformats.org/officeDocument/2006/relationships/slide" Target="/ppt/slides/slide2.xml" Id="R2ff960796c4b4e31" /><Relationship Type="http://schemas.openxmlformats.org/officeDocument/2006/relationships/slide" Target="/ppt/slides/slide3.xml" Id="Re889845de6434bd1" /><Relationship Type="http://schemas.openxmlformats.org/officeDocument/2006/relationships/slide" Target="/ppt/slides/slide4.xml" Id="R86d0fe93167f4ccc" /><Relationship Type="http://schemas.openxmlformats.org/officeDocument/2006/relationships/slide" Target="/ppt/slides/slide5.xml" Id="Ra3063797c440427e" /><Relationship Type="http://schemas.openxmlformats.org/officeDocument/2006/relationships/slide" Target="/ppt/slides/slide6.xml" Id="R84078c3fbbc249c9" /><Relationship Type="http://schemas.openxmlformats.org/officeDocument/2006/relationships/slide" Target="/ppt/slides/slide7.xml" Id="Rea270bab0d56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dd146e77d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3ddf5cf943f7" /><Relationship Type="http://schemas.openxmlformats.org/officeDocument/2006/relationships/theme" Target="/ppt/slideMasters/theme/theme1.xml" Id="R6678bf9082dd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23ddf5cf9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fe1e5369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26fc3b98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b4aa5b83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1b782aaa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9e547a7d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f1aa8f9a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b81cb38f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INTERIØR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ANDREY BOBICHENKO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22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andrey@vdv-bygg.no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www.tobag.no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980 728 307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