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a156e880f6a459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bde0cd62bb64dfe"/>
  </p:sldMasterIdLst>
  <p:sldIdLst>
    <p:sldId xmlns:r="http://schemas.openxmlformats.org/officeDocument/2006/relationships" id="256" r:id="Re1f23f2932124eb0"/>
    <p:sldId xmlns:r="http://schemas.openxmlformats.org/officeDocument/2006/relationships" id="257" r:id="Rcc25c5402bc948a2"/>
    <p:sldId xmlns:r="http://schemas.openxmlformats.org/officeDocument/2006/relationships" id="258" r:id="Rc29b2575e59f4626"/>
    <p:sldId xmlns:r="http://schemas.openxmlformats.org/officeDocument/2006/relationships" id="259" r:id="Re9350e5093454561"/>
    <p:sldId xmlns:r="http://schemas.openxmlformats.org/officeDocument/2006/relationships" id="260" r:id="Rc0500108d9484cb2"/>
    <p:sldId xmlns:r="http://schemas.openxmlformats.org/officeDocument/2006/relationships" id="261" r:id="Rc07a66a3825943e1"/>
    <p:sldId xmlns:r="http://schemas.openxmlformats.org/officeDocument/2006/relationships" id="262" r:id="Rde3577c459fd498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de0cd62bb64dfe" /><Relationship Type="http://schemas.openxmlformats.org/officeDocument/2006/relationships/slide" Target="/ppt/slides/slide1.xml" Id="Re1f23f2932124eb0" /><Relationship Type="http://schemas.openxmlformats.org/officeDocument/2006/relationships/slide" Target="/ppt/slides/slide2.xml" Id="Rcc25c5402bc948a2" /><Relationship Type="http://schemas.openxmlformats.org/officeDocument/2006/relationships/slide" Target="/ppt/slides/slide3.xml" Id="Rc29b2575e59f4626" /><Relationship Type="http://schemas.openxmlformats.org/officeDocument/2006/relationships/slide" Target="/ppt/slides/slide4.xml" Id="Re9350e5093454561" /><Relationship Type="http://schemas.openxmlformats.org/officeDocument/2006/relationships/slide" Target="/ppt/slides/slide5.xml" Id="Rc0500108d9484cb2" /><Relationship Type="http://schemas.openxmlformats.org/officeDocument/2006/relationships/slide" Target="/ppt/slides/slide6.xml" Id="Rc07a66a3825943e1" /><Relationship Type="http://schemas.openxmlformats.org/officeDocument/2006/relationships/slide" Target="/ppt/slides/slide7.xml" Id="Rde3577c459fd498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f560beae4d441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55a00298244c64" /><Relationship Type="http://schemas.openxmlformats.org/officeDocument/2006/relationships/theme" Target="/ppt/slideMasters/theme/theme1.xml" Id="Ra4d71e5c5851472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d55a00298244c6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dd3c862eca499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de8fa5c36c41a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ff0f0a73db409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1ef6e6cfa8430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eec33ca57c470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0dcc102568410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c7794dfcff4b7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AUTOFLEKS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AUTOFLEKS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AUTOFLEKS AS ble etablert [år] og holder til i Løten.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AUTOFLEKS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AUTOFLEKS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AUTOFLEKS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168 791 554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−15 548 819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−12 527 338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9 223 527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35 095 178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AUTOFLEKS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AUTOPLAN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AUTOFLEKS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Elgvegen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2340 Løten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77 01 86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980 732 630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AUTOFLEKS AS</a:t>
            </a:r>
          </a:p>
        </p:txBody>
      </p:sp>
    </p:spTree>
  </p:cSld>
  <p:clrMapOvr>
    <a:masterClrMapping xmlns:a="http://schemas.openxmlformats.org/drawingml/2006/main"/>
  </p:clrMapOvr>
</p:sld>
</file>