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4a4bf4ff0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6a2a728eb498a"/>
  </p:sldMasterIdLst>
  <p:sldIdLst>
    <p:sldId xmlns:r="http://schemas.openxmlformats.org/officeDocument/2006/relationships" id="256" r:id="R605456f5a4c34309"/>
    <p:sldId xmlns:r="http://schemas.openxmlformats.org/officeDocument/2006/relationships" id="257" r:id="Rbf5afa11d2bc466a"/>
    <p:sldId xmlns:r="http://schemas.openxmlformats.org/officeDocument/2006/relationships" id="258" r:id="R060dc6d59bb041cf"/>
    <p:sldId xmlns:r="http://schemas.openxmlformats.org/officeDocument/2006/relationships" id="259" r:id="R02247115cc9543a4"/>
    <p:sldId xmlns:r="http://schemas.openxmlformats.org/officeDocument/2006/relationships" id="260" r:id="R66626a1fdff14571"/>
    <p:sldId xmlns:r="http://schemas.openxmlformats.org/officeDocument/2006/relationships" id="261" r:id="R7521c84548bb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6a2a728eb498a" /><Relationship Type="http://schemas.openxmlformats.org/officeDocument/2006/relationships/slide" Target="/ppt/slides/slide1.xml" Id="R605456f5a4c34309" /><Relationship Type="http://schemas.openxmlformats.org/officeDocument/2006/relationships/slide" Target="/ppt/slides/slide2.xml" Id="Rbf5afa11d2bc466a" /><Relationship Type="http://schemas.openxmlformats.org/officeDocument/2006/relationships/slide" Target="/ppt/slides/slide3.xml" Id="R060dc6d59bb041cf" /><Relationship Type="http://schemas.openxmlformats.org/officeDocument/2006/relationships/slide" Target="/ppt/slides/slide4.xml" Id="R02247115cc9543a4" /><Relationship Type="http://schemas.openxmlformats.org/officeDocument/2006/relationships/slide" Target="/ppt/slides/slide5.xml" Id="R66626a1fdff14571" /><Relationship Type="http://schemas.openxmlformats.org/officeDocument/2006/relationships/slide" Target="/ppt/slides/slide6.xml" Id="R7521c84548bb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a6b9bc744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bf35cc86e4cbe" /><Relationship Type="http://schemas.openxmlformats.org/officeDocument/2006/relationships/theme" Target="/ppt/slideMasters/theme/theme1.xml" Id="R034e1b64c6f5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bf35cc86e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35c24643340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a3d0aabac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7b4af032d4a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73a4b6ba1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b2244866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78762fb16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EDRU LIVSSTIL MOLDE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EDRU LIVSSTIL MOLDE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−2 730 224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27 218 204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27 226 204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Kjersti Hasås Vaagen, Sagvegen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24 43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olerodal@online.no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980 741 826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EDRU LIVSSTIL MOLDE</a:t>
            </a:r>
          </a:p>
        </p:txBody>
      </p:sp>
    </p:spTree>
  </p:cSld>
  <p:clrMapOvr>
    <a:masterClrMapping xmlns:a="http://schemas.openxmlformats.org/drawingml/2006/main"/>
  </p:clrMapOvr>
</p:sld>
</file>