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487b41580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f0a7d996b4cd8"/>
  </p:sldMasterIdLst>
  <p:sldIdLst>
    <p:sldId xmlns:r="http://schemas.openxmlformats.org/officeDocument/2006/relationships" id="256" r:id="Ra8d5cc1449354378"/>
    <p:sldId xmlns:r="http://schemas.openxmlformats.org/officeDocument/2006/relationships" id="257" r:id="R9fee62fd396c4e35"/>
    <p:sldId xmlns:r="http://schemas.openxmlformats.org/officeDocument/2006/relationships" id="258" r:id="Rebc0f6878b0b403f"/>
    <p:sldId xmlns:r="http://schemas.openxmlformats.org/officeDocument/2006/relationships" id="259" r:id="R5fe9c422758c4430"/>
    <p:sldId xmlns:r="http://schemas.openxmlformats.org/officeDocument/2006/relationships" id="260" r:id="Rd98e7715ff3f4116"/>
    <p:sldId xmlns:r="http://schemas.openxmlformats.org/officeDocument/2006/relationships" id="261" r:id="R2c2c9704c0924273"/>
    <p:sldId xmlns:r="http://schemas.openxmlformats.org/officeDocument/2006/relationships" id="262" r:id="R370f14936217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f0a7d996b4cd8" /><Relationship Type="http://schemas.openxmlformats.org/officeDocument/2006/relationships/slide" Target="/ppt/slides/slide1.xml" Id="Ra8d5cc1449354378" /><Relationship Type="http://schemas.openxmlformats.org/officeDocument/2006/relationships/slide" Target="/ppt/slides/slide2.xml" Id="R9fee62fd396c4e35" /><Relationship Type="http://schemas.openxmlformats.org/officeDocument/2006/relationships/slide" Target="/ppt/slides/slide3.xml" Id="Rebc0f6878b0b403f" /><Relationship Type="http://schemas.openxmlformats.org/officeDocument/2006/relationships/slide" Target="/ppt/slides/slide4.xml" Id="R5fe9c422758c4430" /><Relationship Type="http://schemas.openxmlformats.org/officeDocument/2006/relationships/slide" Target="/ppt/slides/slide5.xml" Id="Rd98e7715ff3f4116" /><Relationship Type="http://schemas.openxmlformats.org/officeDocument/2006/relationships/slide" Target="/ppt/slides/slide6.xml" Id="R2c2c9704c0924273" /><Relationship Type="http://schemas.openxmlformats.org/officeDocument/2006/relationships/slide" Target="/ppt/slides/slide7.xml" Id="R370f14936217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a32aabf6d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a98ea21ed4787" /><Relationship Type="http://schemas.openxmlformats.org/officeDocument/2006/relationships/theme" Target="/ppt/slideMasters/theme/theme1.xml" Id="Ra247b93cae72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a98ea21ed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06646be3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9b584927b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5c75781b6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0b55b6d6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e4c7fc70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7124ab9d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1d5664209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BRENDEN &amp; CO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BRENDEN &amp; CO STILLASUTLEIE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173 138 404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21 796 375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42 904 142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117 649 779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Andersrudveien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68 40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980 748 375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