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4129f484434f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3fe1e045f148c6"/>
  </p:sldMasterIdLst>
  <p:sldIdLst>
    <p:sldId xmlns:r="http://schemas.openxmlformats.org/officeDocument/2006/relationships" id="256" r:id="R57892caecc40470f"/>
    <p:sldId xmlns:r="http://schemas.openxmlformats.org/officeDocument/2006/relationships" id="257" r:id="Rd115ae6dddda465d"/>
    <p:sldId xmlns:r="http://schemas.openxmlformats.org/officeDocument/2006/relationships" id="258" r:id="Rf03c91aacf3c450a"/>
    <p:sldId xmlns:r="http://schemas.openxmlformats.org/officeDocument/2006/relationships" id="259" r:id="R859524d4f3a04c6e"/>
    <p:sldId xmlns:r="http://schemas.openxmlformats.org/officeDocument/2006/relationships" id="260" r:id="R39cae1b9ffd84771"/>
    <p:sldId xmlns:r="http://schemas.openxmlformats.org/officeDocument/2006/relationships" id="261" r:id="R9808325701cb4657"/>
    <p:sldId xmlns:r="http://schemas.openxmlformats.org/officeDocument/2006/relationships" id="262" r:id="Ra95a05745ed746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3fe1e045f148c6" /><Relationship Type="http://schemas.openxmlformats.org/officeDocument/2006/relationships/slide" Target="/ppt/slides/slide1.xml" Id="R57892caecc40470f" /><Relationship Type="http://schemas.openxmlformats.org/officeDocument/2006/relationships/slide" Target="/ppt/slides/slide2.xml" Id="Rd115ae6dddda465d" /><Relationship Type="http://schemas.openxmlformats.org/officeDocument/2006/relationships/slide" Target="/ppt/slides/slide3.xml" Id="Rf03c91aacf3c450a" /><Relationship Type="http://schemas.openxmlformats.org/officeDocument/2006/relationships/slide" Target="/ppt/slides/slide4.xml" Id="R859524d4f3a04c6e" /><Relationship Type="http://schemas.openxmlformats.org/officeDocument/2006/relationships/slide" Target="/ppt/slides/slide5.xml" Id="R39cae1b9ffd84771" /><Relationship Type="http://schemas.openxmlformats.org/officeDocument/2006/relationships/slide" Target="/ppt/slides/slide6.xml" Id="R9808325701cb4657" /><Relationship Type="http://schemas.openxmlformats.org/officeDocument/2006/relationships/slide" Target="/ppt/slides/slide7.xml" Id="Ra95a05745ed746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d02845c6746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e2e8015b4984" /><Relationship Type="http://schemas.openxmlformats.org/officeDocument/2006/relationships/theme" Target="/ppt/slideMasters/theme/theme1.xml" Id="Rbe35c09ef44c47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9e2e8015b49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1e3de25dc4a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12de7e3a341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5775402ff4e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3b289ac7e4a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8cfcd36c448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51fbb435846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94fbb48c14a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RIKTIGREGNSKAP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RIKTIGREGNSKAP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4 322 783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1 448 803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IQBAL NOSHEEN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ASHRAF NAUMAN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ANJEM SHERAZ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RIKTIGREGNSKAP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Økern torgvei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72 43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post@riktigregnskap.no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www.riktigregnskap.no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980 758 656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RIKTIGREGNSKAP AS</a:t>
            </a:r>
          </a:p>
        </p:txBody>
      </p:sp>
    </p:spTree>
  </p:cSld>
  <p:clrMapOvr>
    <a:masterClrMapping xmlns:a="http://schemas.openxmlformats.org/drawingml/2006/main"/>
  </p:clrMapOvr>
</p:sld>
</file>