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8f3722892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294871167474f"/>
  </p:sldMasterIdLst>
  <p:sldIdLst>
    <p:sldId xmlns:r="http://schemas.openxmlformats.org/officeDocument/2006/relationships" id="256" r:id="R47eb3c365cd74466"/>
    <p:sldId xmlns:r="http://schemas.openxmlformats.org/officeDocument/2006/relationships" id="257" r:id="Rcb6edfe7966642ac"/>
    <p:sldId xmlns:r="http://schemas.openxmlformats.org/officeDocument/2006/relationships" id="258" r:id="R5bf8634c41db4982"/>
    <p:sldId xmlns:r="http://schemas.openxmlformats.org/officeDocument/2006/relationships" id="259" r:id="Rbce1673aa750490f"/>
    <p:sldId xmlns:r="http://schemas.openxmlformats.org/officeDocument/2006/relationships" id="260" r:id="Rb70e5ce4d2044eb7"/>
    <p:sldId xmlns:r="http://schemas.openxmlformats.org/officeDocument/2006/relationships" id="261" r:id="R051339c5691d45c3"/>
    <p:sldId xmlns:r="http://schemas.openxmlformats.org/officeDocument/2006/relationships" id="262" r:id="Rb5e7e7be1c3d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294871167474f" /><Relationship Type="http://schemas.openxmlformats.org/officeDocument/2006/relationships/slide" Target="/ppt/slides/slide1.xml" Id="R47eb3c365cd74466" /><Relationship Type="http://schemas.openxmlformats.org/officeDocument/2006/relationships/slide" Target="/ppt/slides/slide2.xml" Id="Rcb6edfe7966642ac" /><Relationship Type="http://schemas.openxmlformats.org/officeDocument/2006/relationships/slide" Target="/ppt/slides/slide3.xml" Id="R5bf8634c41db4982" /><Relationship Type="http://schemas.openxmlformats.org/officeDocument/2006/relationships/slide" Target="/ppt/slides/slide4.xml" Id="Rbce1673aa750490f" /><Relationship Type="http://schemas.openxmlformats.org/officeDocument/2006/relationships/slide" Target="/ppt/slides/slide5.xml" Id="Rb70e5ce4d2044eb7" /><Relationship Type="http://schemas.openxmlformats.org/officeDocument/2006/relationships/slide" Target="/ppt/slides/slide6.xml" Id="R051339c5691d45c3" /><Relationship Type="http://schemas.openxmlformats.org/officeDocument/2006/relationships/slide" Target="/ppt/slides/slide7.xml" Id="Rb5e7e7be1c3d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410d5f643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88ff5ac1b442b" /><Relationship Type="http://schemas.openxmlformats.org/officeDocument/2006/relationships/theme" Target="/ppt/slideMasters/theme/theme1.xml" Id="Rbe412445ed82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88ff5ac1b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94909518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86d3174f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2f0a21b7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6c0be54f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be5f3f7c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71e744ff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6c37bb2e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